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73" r:id="rId2"/>
    <p:sldId id="274" r:id="rId3"/>
    <p:sldId id="275" r:id="rId4"/>
    <p:sldId id="276" r:id="rId5"/>
    <p:sldId id="270" r:id="rId6"/>
    <p:sldId id="277" r:id="rId7"/>
    <p:sldId id="278" r:id="rId8"/>
    <p:sldId id="279" r:id="rId9"/>
    <p:sldId id="287" r:id="rId10"/>
    <p:sldId id="288" r:id="rId11"/>
    <p:sldId id="280" r:id="rId12"/>
    <p:sldId id="289" r:id="rId13"/>
    <p:sldId id="290" r:id="rId14"/>
    <p:sldId id="281" r:id="rId15"/>
    <p:sldId id="291" r:id="rId16"/>
    <p:sldId id="271" r:id="rId17"/>
    <p:sldId id="28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79" userDrawn="1">
          <p15:clr>
            <a:srgbClr val="A4A3A4"/>
          </p15:clr>
        </p15:guide>
        <p15:guide id="2" pos="3840" userDrawn="1">
          <p15:clr>
            <a:srgbClr val="A4A3A4"/>
          </p15:clr>
        </p15:guide>
        <p15:guide id="3" pos="393" userDrawn="1">
          <p15:clr>
            <a:srgbClr val="A4A3A4"/>
          </p15:clr>
        </p15:guide>
        <p15:guide id="4" pos="7265" userDrawn="1">
          <p15:clr>
            <a:srgbClr val="A4A3A4"/>
          </p15:clr>
        </p15:guide>
        <p15:guide id="5" orient="horz" pos="867" userDrawn="1">
          <p15:clr>
            <a:srgbClr val="A4A3A4"/>
          </p15:clr>
        </p15:guide>
        <p15:guide id="6" orient="horz" pos="395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0392"/>
    <a:srgbClr val="F78484"/>
    <a:srgbClr val="7B02F7"/>
    <a:srgbClr val="0C0466"/>
    <a:srgbClr val="70037C"/>
    <a:srgbClr val="CB98FE"/>
    <a:srgbClr val="F68051"/>
    <a:srgbClr val="A54CFE"/>
    <a:srgbClr val="26003F"/>
    <a:srgbClr val="F43C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606" autoAdjust="0"/>
    <p:restoredTop sz="96242" autoAdjust="0"/>
  </p:normalViewPr>
  <p:slideViewPr>
    <p:cSldViewPr snapToGrid="0" showGuides="1">
      <p:cViewPr varScale="1">
        <p:scale>
          <a:sx n="82" d="100"/>
          <a:sy n="82" d="100"/>
        </p:scale>
        <p:origin x="922" y="58"/>
      </p:cViewPr>
      <p:guideLst>
        <p:guide orient="horz" pos="1979"/>
        <p:guide pos="3840"/>
        <p:guide pos="393"/>
        <p:guide pos="7265"/>
        <p:guide orient="horz" pos="867"/>
        <p:guide orient="horz" pos="3952"/>
      </p:guideLst>
    </p:cSldViewPr>
  </p:slideViewPr>
  <p:notesTextViewPr>
    <p:cViewPr>
      <p:scale>
        <a:sx n="1" d="1"/>
        <a:sy n="1" d="1"/>
      </p:scale>
      <p:origin x="0" y="0"/>
    </p:cViewPr>
  </p:notesTextViewPr>
  <p:notesViewPr>
    <p:cSldViewPr snapToGrid="0" showGuides="1">
      <p:cViewPr varScale="1">
        <p:scale>
          <a:sx n="81" d="100"/>
          <a:sy n="81" d="100"/>
        </p:scale>
        <p:origin x="282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8F51D3-EF42-4858-9136-89E0FDB58DCD}" type="datetimeFigureOut">
              <a:rPr lang="en-US" smtClean="0"/>
              <a:pPr/>
              <a:t>11/26/2019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DC6341-96D8-4271-B306-7C8DFE2C6524}" type="slidenum">
              <a:rPr lang="en-US" smtClean="0"/>
              <a:pPr/>
              <a:t>‹#›</a:t>
            </a:fld>
            <a:endParaRPr lang="en-US"/>
          </a:p>
        </p:txBody>
      </p:sp>
    </p:spTree>
    <p:extLst>
      <p:ext uri="{BB962C8B-B14F-4D97-AF65-F5344CB8AC3E}">
        <p14:creationId xmlns:p14="http://schemas.microsoft.com/office/powerpoint/2010/main" val="383520893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A41179-AA9A-45A4-BD13-007488BB7615}" type="datetimeFigureOut">
              <a:rPr lang="en-US" smtClean="0"/>
              <a:pPr/>
              <a:t>11/26/2019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39D4A-DD30-46B6-BCC4-431C581EE6A2}" type="slidenum">
              <a:rPr lang="en-US" smtClean="0"/>
              <a:pPr/>
              <a:t>‹#›</a:t>
            </a:fld>
            <a:endParaRPr lang="en-US"/>
          </a:p>
        </p:txBody>
      </p:sp>
    </p:spTree>
    <p:extLst>
      <p:ext uri="{BB962C8B-B14F-4D97-AF65-F5344CB8AC3E}">
        <p14:creationId xmlns:p14="http://schemas.microsoft.com/office/powerpoint/2010/main" val="9594860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seanpollock?utm_source=unsplash&amp;utm_medium=referral&amp;utm_content=creditCopyText"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unsplash.com/search/photos/building?utm_source=unsplash&amp;utm_medium=referral&amp;utm_content=creditCopyText"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unsplash.com/@seanpollock?utm_source=unsplash&amp;utm_medium=referral&amp;utm_content=creditCopyText"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unsplash.com/search/photos/building?utm_source=unsplash&amp;utm_medium=referral&amp;utm_content=creditCopyText"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unsplash.com/@seanpollock?utm_source=unsplash&amp;utm_medium=referral&amp;utm_content=creditCopyText"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s://unsplash.com/search/photos/building?utm_source=unsplash&amp;utm_medium=referral&amp;utm_content=creditCopyText"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unsplash.com/@seanpollock?utm_source=unsplash&amp;utm_medium=referral&amp;utm_content=creditCopyText"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unsplash.com/search/photos/building?utm_source=unsplash&amp;utm_medium=referral&amp;utm_content=creditCopyText"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unsplash.com/@seanpollock?utm_source=unsplash&amp;utm_medium=referral&amp;utm_content=creditCopyText"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unsplash.com/search/photos/building?utm_source=unsplash&amp;utm_medium=referral&amp;utm_content=creditCopyText"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unsplash.com/@seanpollock?utm_source=unsplash&amp;utm_medium=referral&amp;utm_content=creditCopyText" TargetMode="External"/><Relationship Id="rId2" Type="http://schemas.openxmlformats.org/officeDocument/2006/relationships/slide" Target="../slides/slide15.xml"/><Relationship Id="rId1" Type="http://schemas.openxmlformats.org/officeDocument/2006/relationships/notesMaster" Target="../notesMasters/notesMaster1.xml"/><Relationship Id="rId4" Type="http://schemas.openxmlformats.org/officeDocument/2006/relationships/hyperlink" Target="https://unsplash.com/search/photos/building?utm_source=unsplash&amp;utm_medium=referral&amp;utm_content=creditCopyText"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Sean Pollock</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10"/>
          </p:nvPr>
        </p:nvSpPr>
        <p:spPr/>
        <p:txBody>
          <a:bodyPr/>
          <a:lstStyle/>
          <a:p>
            <a:fld id="{5A239D4A-DD30-46B6-BCC4-431C581EE6A2}" type="slidenum">
              <a:rPr lang="en-US" smtClean="0"/>
              <a:pPr/>
              <a:t>1</a:t>
            </a:fld>
            <a:endParaRPr lang="en-US"/>
          </a:p>
        </p:txBody>
      </p:sp>
    </p:spTree>
    <p:extLst>
      <p:ext uri="{BB962C8B-B14F-4D97-AF65-F5344CB8AC3E}">
        <p14:creationId xmlns:p14="http://schemas.microsoft.com/office/powerpoint/2010/main" val="4081303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Sean Pollock</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10"/>
          </p:nvPr>
        </p:nvSpPr>
        <p:spPr/>
        <p:txBody>
          <a:bodyPr/>
          <a:lstStyle/>
          <a:p>
            <a:fld id="{5A239D4A-DD30-46B6-BCC4-431C581EE6A2}" type="slidenum">
              <a:rPr lang="en-US" smtClean="0"/>
              <a:pPr/>
              <a:t>8</a:t>
            </a:fld>
            <a:endParaRPr lang="en-US"/>
          </a:p>
        </p:txBody>
      </p:sp>
    </p:spTree>
    <p:extLst>
      <p:ext uri="{BB962C8B-B14F-4D97-AF65-F5344CB8AC3E}">
        <p14:creationId xmlns:p14="http://schemas.microsoft.com/office/powerpoint/2010/main" val="408130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Sean Pollock</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10"/>
          </p:nvPr>
        </p:nvSpPr>
        <p:spPr/>
        <p:txBody>
          <a:bodyPr/>
          <a:lstStyle/>
          <a:p>
            <a:fld id="{5A239D4A-DD30-46B6-BCC4-431C581EE6A2}" type="slidenum">
              <a:rPr lang="en-US" smtClean="0"/>
              <a:pPr/>
              <a:t>9</a:t>
            </a:fld>
            <a:endParaRPr lang="en-US"/>
          </a:p>
        </p:txBody>
      </p:sp>
    </p:spTree>
    <p:extLst>
      <p:ext uri="{BB962C8B-B14F-4D97-AF65-F5344CB8AC3E}">
        <p14:creationId xmlns:p14="http://schemas.microsoft.com/office/powerpoint/2010/main" val="2328853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Sean Pollock</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10"/>
          </p:nvPr>
        </p:nvSpPr>
        <p:spPr/>
        <p:txBody>
          <a:bodyPr/>
          <a:lstStyle/>
          <a:p>
            <a:fld id="{5A239D4A-DD30-46B6-BCC4-431C581EE6A2}" type="slidenum">
              <a:rPr lang="en-US" smtClean="0"/>
              <a:pPr/>
              <a:t>10</a:t>
            </a:fld>
            <a:endParaRPr lang="en-US"/>
          </a:p>
        </p:txBody>
      </p:sp>
    </p:spTree>
    <p:extLst>
      <p:ext uri="{BB962C8B-B14F-4D97-AF65-F5344CB8AC3E}">
        <p14:creationId xmlns:p14="http://schemas.microsoft.com/office/powerpoint/2010/main" val="2751363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Sean Pollock</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10"/>
          </p:nvPr>
        </p:nvSpPr>
        <p:spPr/>
        <p:txBody>
          <a:bodyPr/>
          <a:lstStyle/>
          <a:p>
            <a:fld id="{5A239D4A-DD30-46B6-BCC4-431C581EE6A2}" type="slidenum">
              <a:rPr lang="en-US" smtClean="0"/>
              <a:pPr/>
              <a:t>14</a:t>
            </a:fld>
            <a:endParaRPr lang="en-US"/>
          </a:p>
        </p:txBody>
      </p:sp>
    </p:spTree>
    <p:extLst>
      <p:ext uri="{BB962C8B-B14F-4D97-AF65-F5344CB8AC3E}">
        <p14:creationId xmlns:p14="http://schemas.microsoft.com/office/powerpoint/2010/main" val="4081303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Photo by </a:t>
            </a:r>
            <a:r>
              <a:rPr lang="en-US" sz="1200" b="0" i="0" kern="1200" dirty="0">
                <a:solidFill>
                  <a:schemeClr val="tx1"/>
                </a:solidFill>
                <a:effectLst/>
                <a:latin typeface="+mn-lt"/>
                <a:ea typeface="+mn-ea"/>
                <a:cs typeface="+mn-cs"/>
                <a:hlinkClick r:id="rId3"/>
              </a:rPr>
              <a:t>Sean Pollock</a:t>
            </a:r>
            <a:r>
              <a:rPr lang="en-US" sz="1200" b="0" i="0" kern="1200" dirty="0">
                <a:solidFill>
                  <a:schemeClr val="tx1"/>
                </a:solidFill>
                <a:effectLst/>
                <a:latin typeface="+mn-lt"/>
                <a:ea typeface="+mn-ea"/>
                <a:cs typeface="+mn-cs"/>
              </a:rPr>
              <a:t> on </a:t>
            </a:r>
            <a:r>
              <a:rPr lang="en-US" sz="1200" b="0" i="0" kern="1200" dirty="0" err="1">
                <a:solidFill>
                  <a:schemeClr val="tx1"/>
                </a:solidFill>
                <a:effectLst/>
                <a:latin typeface="+mn-lt"/>
                <a:ea typeface="+mn-ea"/>
                <a:cs typeface="+mn-cs"/>
                <a:hlinkClick r:id="rId4"/>
              </a:rPr>
              <a:t>Unsplash</a:t>
            </a:r>
            <a:endParaRPr lang="en-US" dirty="0"/>
          </a:p>
        </p:txBody>
      </p:sp>
      <p:sp>
        <p:nvSpPr>
          <p:cNvPr id="4" name="Slide Number Placeholder 3"/>
          <p:cNvSpPr>
            <a:spLocks noGrp="1"/>
          </p:cNvSpPr>
          <p:nvPr>
            <p:ph type="sldNum" sz="quarter" idx="10"/>
          </p:nvPr>
        </p:nvSpPr>
        <p:spPr/>
        <p:txBody>
          <a:bodyPr/>
          <a:lstStyle/>
          <a:p>
            <a:fld id="{5A239D4A-DD30-46B6-BCC4-431C581EE6A2}" type="slidenum">
              <a:rPr lang="en-US" smtClean="0"/>
              <a:pPr/>
              <a:t>15</a:t>
            </a:fld>
            <a:endParaRPr lang="en-US"/>
          </a:p>
        </p:txBody>
      </p:sp>
    </p:spTree>
    <p:extLst>
      <p:ext uri="{BB962C8B-B14F-4D97-AF65-F5344CB8AC3E}">
        <p14:creationId xmlns:p14="http://schemas.microsoft.com/office/powerpoint/2010/main" val="22545378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A239D4A-DD30-46B6-BCC4-431C581EE6A2}" type="slidenum">
              <a:rPr lang="en-US" smtClean="0"/>
              <a:pPr/>
              <a:t>16</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A239D4A-DD30-46B6-BCC4-431C581EE6A2}" type="slidenum">
              <a:rPr lang="en-US" smtClean="0"/>
              <a:pPr/>
              <a:t>17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88EA547-7BA9-4352-83BB-4AC5832B8F12}" type="datetime1">
              <a:rPr lang="en-US" smtClean="0"/>
              <a:pPr/>
              <a:t>11/26/2019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0FB9FE-3431-4FCF-A82C-66C5D8D4E4B5}" type="slidenum">
              <a:rPr lang="en-US" smtClean="0"/>
              <a:pPr/>
              <a:t>‹#›</a:t>
            </a:fld>
            <a:endParaRPr lang="en-US"/>
          </a:p>
        </p:txBody>
      </p:sp>
    </p:spTree>
    <p:extLst>
      <p:ext uri="{BB962C8B-B14F-4D97-AF65-F5344CB8AC3E}">
        <p14:creationId xmlns:p14="http://schemas.microsoft.com/office/powerpoint/2010/main" val="3683029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0A3DCA6-86AC-4C8F-9D09-631B576980AE}" type="datetime1">
              <a:rPr lang="en-US" smtClean="0"/>
              <a:pPr/>
              <a:t>11/26/2019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0FB9FE-3431-4FCF-A82C-66C5D8D4E4B5}" type="slidenum">
              <a:rPr lang="en-US" smtClean="0"/>
              <a:pPr/>
              <a:t>‹#›</a:t>
            </a:fld>
            <a:endParaRPr lang="en-US"/>
          </a:p>
        </p:txBody>
      </p:sp>
    </p:spTree>
    <p:extLst>
      <p:ext uri="{BB962C8B-B14F-4D97-AF65-F5344CB8AC3E}">
        <p14:creationId xmlns:p14="http://schemas.microsoft.com/office/powerpoint/2010/main" val="3178468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177BAB4-CA87-4F83-A37C-9752505D399B}" type="datetime1">
              <a:rPr lang="en-US" smtClean="0"/>
              <a:pPr/>
              <a:t>11/26/2019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0FB9FE-3431-4FCF-A82C-66C5D8D4E4B5}" type="slidenum">
              <a:rPr lang="en-US" smtClean="0"/>
              <a:pPr/>
              <a:t>‹#›</a:t>
            </a:fld>
            <a:endParaRPr lang="en-US"/>
          </a:p>
        </p:txBody>
      </p:sp>
    </p:spTree>
    <p:extLst>
      <p:ext uri="{BB962C8B-B14F-4D97-AF65-F5344CB8AC3E}">
        <p14:creationId xmlns:p14="http://schemas.microsoft.com/office/powerpoint/2010/main" val="35625164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39C9209-2465-446C-B77C-4B3AADB92805}" type="datetime1">
              <a:rPr lang="en-US" smtClean="0"/>
              <a:pPr/>
              <a:t>11/26/2019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0FB9FE-3431-4FCF-A82C-66C5D8D4E4B5}" type="slidenum">
              <a:rPr lang="en-US" smtClean="0"/>
              <a:pPr/>
              <a:t>‹#›</a:t>
            </a:fld>
            <a:endParaRPr lang="en-US"/>
          </a:p>
        </p:txBody>
      </p:sp>
    </p:spTree>
    <p:extLst>
      <p:ext uri="{BB962C8B-B14F-4D97-AF65-F5344CB8AC3E}">
        <p14:creationId xmlns:p14="http://schemas.microsoft.com/office/powerpoint/2010/main" val="1893016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47700" y="403225"/>
            <a:ext cx="10896600" cy="854075"/>
          </a:xfrm>
        </p:spPr>
        <p:txBody>
          <a:bodyPr>
            <a:normAutofit/>
          </a:bodyPr>
          <a:lstStyle>
            <a:lvl1pPr algn="ctr">
              <a:defRPr sz="3600">
                <a:latin typeface="Franklin Gothic Demi" panose="020B0703020102020204" pitchFamily="34" charset="0"/>
              </a:defRPr>
            </a:lvl1pPr>
          </a:lstStyle>
          <a:p>
            <a:r>
              <a:rPr lang="en-US" dirty="0"/>
              <a:t>Click to edit Master title style</a:t>
            </a:r>
          </a:p>
        </p:txBody>
      </p:sp>
      <p:sp>
        <p:nvSpPr>
          <p:cNvPr id="3" name="Content Placeholder 2"/>
          <p:cNvSpPr>
            <a:spLocks noGrp="1"/>
          </p:cNvSpPr>
          <p:nvPr>
            <p:ph idx="1"/>
          </p:nvPr>
        </p:nvSpPr>
        <p:spPr>
          <a:xfrm>
            <a:off x="647700" y="1663700"/>
            <a:ext cx="10896600" cy="451326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47700" y="6356350"/>
            <a:ext cx="2933700" cy="365125"/>
          </a:xfrm>
        </p:spPr>
        <p:txBody>
          <a:bodyPr/>
          <a:lstStyle/>
          <a:p>
            <a:fld id="{1CD565BB-5412-495C-BB9F-9D777DA9FB7E}" type="datetime1">
              <a:rPr lang="en-US" smtClean="0"/>
              <a:pPr/>
              <a:t>11/26/2019</a:t>
            </a:fld>
            <a:endParaRPr lang="en-US"/>
          </a:p>
        </p:txBody>
      </p:sp>
      <p:sp>
        <p:nvSpPr>
          <p:cNvPr id="5" name="Footer Placeholder 4"/>
          <p:cNvSpPr>
            <a:spLocks noGrp="1"/>
          </p:cNvSpPr>
          <p:nvPr>
            <p:ph type="ftr" sz="quarter" idx="11"/>
          </p:nvPr>
        </p:nvSpPr>
        <p:spPr/>
        <p:txBody>
          <a:bodyPr/>
          <a:lstStyle/>
          <a:p>
            <a:endParaRPr lang="en-US"/>
          </a:p>
        </p:txBody>
      </p:sp>
      <p:sp>
        <p:nvSpPr>
          <p:cNvPr id="7" name="Slide Number Placeholder 5"/>
          <p:cNvSpPr>
            <a:spLocks noGrp="1"/>
          </p:cNvSpPr>
          <p:nvPr>
            <p:ph type="sldNum" sz="quarter" idx="12"/>
          </p:nvPr>
        </p:nvSpPr>
        <p:spPr>
          <a:xfrm>
            <a:off x="11120003" y="6356350"/>
            <a:ext cx="424295" cy="365125"/>
          </a:xfrm>
        </p:spPr>
        <p:txBody>
          <a:bodyPr/>
          <a:lstStyle>
            <a:lvl1pPr algn="ctr">
              <a:defRPr/>
            </a:lvl1pPr>
          </a:lstStyle>
          <a:p>
            <a:fld id="{5C0FB9FE-3431-4FCF-A82C-66C5D8D4E4B5}" type="slidenum">
              <a:rPr lang="en-US" smtClean="0"/>
              <a:pPr/>
              <a:t>‹#›</a:t>
            </a:fld>
            <a:endParaRPr lang="en-US" dirty="0"/>
          </a:p>
        </p:txBody>
      </p:sp>
      <p:sp>
        <p:nvSpPr>
          <p:cNvPr id="8" name="Round Same Side Corner Rectangle 7"/>
          <p:cNvSpPr/>
          <p:nvPr userDrawn="1"/>
        </p:nvSpPr>
        <p:spPr>
          <a:xfrm>
            <a:off x="11052998" y="6721475"/>
            <a:ext cx="558305" cy="136525"/>
          </a:xfrm>
          <a:prstGeom prst="round2SameRect">
            <a:avLst>
              <a:gd name="adj1" fmla="val 50000"/>
              <a:gd name="adj2" fmla="val 0"/>
            </a:avLst>
          </a:prstGeom>
          <a:solidFill>
            <a:srgbClr val="0C0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a:p>
        </p:txBody>
      </p:sp>
    </p:spTree>
    <p:extLst>
      <p:ext uri="{BB962C8B-B14F-4D97-AF65-F5344CB8AC3E}">
        <p14:creationId xmlns:p14="http://schemas.microsoft.com/office/powerpoint/2010/main" val="3963217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47700" y="1663700"/>
            <a:ext cx="10896600" cy="451326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47700" y="6356350"/>
            <a:ext cx="2933700" cy="365125"/>
          </a:xfrm>
        </p:spPr>
        <p:txBody>
          <a:bodyPr/>
          <a:lstStyle/>
          <a:p>
            <a:fld id="{2FCD5B2A-D0B2-41EE-9AB5-1FD7300CC29F}" type="datetime1">
              <a:rPr lang="en-US" smtClean="0"/>
              <a:pPr/>
              <a:t>11/26/2019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1120003" y="6356350"/>
            <a:ext cx="424295" cy="365125"/>
          </a:xfrm>
        </p:spPr>
        <p:txBody>
          <a:bodyPr/>
          <a:lstStyle>
            <a:lvl1pPr algn="ctr">
              <a:defRPr/>
            </a:lvl1pPr>
          </a:lstStyle>
          <a:p>
            <a:fld id="{5C0FB9FE-3431-4FCF-A82C-66C5D8D4E4B5}" type="slidenum">
              <a:rPr lang="en-US" smtClean="0"/>
              <a:pPr/>
              <a:t>‹#›</a:t>
            </a:fld>
            <a:endParaRPr lang="en-US" dirty="0"/>
          </a:p>
        </p:txBody>
      </p:sp>
      <p:sp>
        <p:nvSpPr>
          <p:cNvPr id="7" name="Freeform 6"/>
          <p:cNvSpPr/>
          <p:nvPr userDrawn="1"/>
        </p:nvSpPr>
        <p:spPr>
          <a:xfrm>
            <a:off x="4473171" y="-12700"/>
            <a:ext cx="3245658" cy="396329"/>
          </a:xfrm>
          <a:custGeom>
            <a:avLst/>
            <a:gdLst>
              <a:gd name="connsiteX0" fmla="*/ 0 w 3732305"/>
              <a:gd name="connsiteY0" fmla="*/ 0 h 455754"/>
              <a:gd name="connsiteX1" fmla="*/ 3732305 w 3732305"/>
              <a:gd name="connsiteY1" fmla="*/ 0 h 455754"/>
              <a:gd name="connsiteX2" fmla="*/ 3675246 w 3732305"/>
              <a:gd name="connsiteY2" fmla="*/ 20118 h 455754"/>
              <a:gd name="connsiteX3" fmla="*/ 3349213 w 3732305"/>
              <a:gd name="connsiteY3" fmla="*/ 124794 h 455754"/>
              <a:gd name="connsiteX4" fmla="*/ 2777713 w 3732305"/>
              <a:gd name="connsiteY4" fmla="*/ 35894 h 455754"/>
              <a:gd name="connsiteX5" fmla="*/ 2180813 w 3732305"/>
              <a:gd name="connsiteY5" fmla="*/ 277194 h 455754"/>
              <a:gd name="connsiteX6" fmla="*/ 1609313 w 3732305"/>
              <a:gd name="connsiteY6" fmla="*/ 99394 h 455754"/>
              <a:gd name="connsiteX7" fmla="*/ 783813 w 3732305"/>
              <a:gd name="connsiteY7" fmla="*/ 454994 h 455754"/>
              <a:gd name="connsiteX8" fmla="*/ 50736 w 3732305"/>
              <a:gd name="connsiteY8" fmla="*/ 46436 h 45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32305" h="455754">
                <a:moveTo>
                  <a:pt x="0" y="0"/>
                </a:moveTo>
                <a:lnTo>
                  <a:pt x="3732305" y="0"/>
                </a:lnTo>
                <a:lnTo>
                  <a:pt x="3675246" y="20118"/>
                </a:lnTo>
                <a:cubicBezTo>
                  <a:pt x="3533892" y="67776"/>
                  <a:pt x="3410597" y="105744"/>
                  <a:pt x="3349213" y="124794"/>
                </a:cubicBezTo>
                <a:cubicBezTo>
                  <a:pt x="3103680" y="200994"/>
                  <a:pt x="2972446" y="10494"/>
                  <a:pt x="2777713" y="35894"/>
                </a:cubicBezTo>
                <a:cubicBezTo>
                  <a:pt x="2582980" y="61294"/>
                  <a:pt x="2375546" y="266611"/>
                  <a:pt x="2180813" y="277194"/>
                </a:cubicBezTo>
                <a:cubicBezTo>
                  <a:pt x="1986080" y="287777"/>
                  <a:pt x="1842146" y="69761"/>
                  <a:pt x="1609313" y="99394"/>
                </a:cubicBezTo>
                <a:cubicBezTo>
                  <a:pt x="1376480" y="129027"/>
                  <a:pt x="1054746" y="474044"/>
                  <a:pt x="783813" y="454994"/>
                </a:cubicBezTo>
                <a:cubicBezTo>
                  <a:pt x="546747" y="438325"/>
                  <a:pt x="228651" y="202879"/>
                  <a:pt x="50736" y="46436"/>
                </a:cubicBezTo>
                <a:close/>
              </a:path>
            </a:pathLst>
          </a:custGeom>
          <a:gradFill>
            <a:gsLst>
              <a:gs pos="100000">
                <a:srgbClr val="F78484">
                  <a:alpha val="95000"/>
                </a:srgbClr>
              </a:gs>
              <a:gs pos="36000">
                <a:srgbClr val="0C0466">
                  <a:alpha val="90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8" name="Title 1"/>
          <p:cNvSpPr>
            <a:spLocks noGrp="1"/>
          </p:cNvSpPr>
          <p:nvPr>
            <p:ph type="title"/>
          </p:nvPr>
        </p:nvSpPr>
        <p:spPr>
          <a:xfrm>
            <a:off x="647700" y="403225"/>
            <a:ext cx="10896600" cy="854075"/>
          </a:xfrm>
        </p:spPr>
        <p:txBody>
          <a:bodyPr>
            <a:normAutofit/>
          </a:bodyPr>
          <a:lstStyle>
            <a:lvl1pPr algn="ctr">
              <a:defRPr sz="3600">
                <a:latin typeface="Franklin Gothic Demi" panose="020B0703020102020204" pitchFamily="34" charset="0"/>
              </a:defRPr>
            </a:lvl1pPr>
          </a:lstStyle>
          <a:p>
            <a:r>
              <a:rPr lang="en-US" dirty="0"/>
              <a:t>Click to edit Master title style</a:t>
            </a:r>
          </a:p>
        </p:txBody>
      </p:sp>
      <p:sp>
        <p:nvSpPr>
          <p:cNvPr id="9" name="Round Same Side Corner Rectangle 8"/>
          <p:cNvSpPr/>
          <p:nvPr userDrawn="1"/>
        </p:nvSpPr>
        <p:spPr>
          <a:xfrm>
            <a:off x="11052998" y="6721475"/>
            <a:ext cx="558305" cy="136525"/>
          </a:xfrm>
          <a:prstGeom prst="round2SameRect">
            <a:avLst>
              <a:gd name="adj1" fmla="val 50000"/>
              <a:gd name="adj2" fmla="val 0"/>
            </a:avLst>
          </a:prstGeom>
          <a:solidFill>
            <a:srgbClr val="0C0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a:p>
        </p:txBody>
      </p:sp>
    </p:spTree>
    <p:extLst>
      <p:ext uri="{BB962C8B-B14F-4D97-AF65-F5344CB8AC3E}">
        <p14:creationId xmlns:p14="http://schemas.microsoft.com/office/powerpoint/2010/main" val="906415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28A9430-350E-4E14-859E-8857744F3892}" type="datetime1">
              <a:rPr lang="en-US" smtClean="0"/>
              <a:pPr/>
              <a:t>11/26/2019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0FB9FE-3431-4FCF-A82C-66C5D8D4E4B5}" type="slidenum">
              <a:rPr lang="en-US" smtClean="0"/>
              <a:pPr/>
              <a:t>‹#›</a:t>
            </a:fld>
            <a:endParaRPr lang="en-US"/>
          </a:p>
        </p:txBody>
      </p:sp>
    </p:spTree>
    <p:extLst>
      <p:ext uri="{BB962C8B-B14F-4D97-AF65-F5344CB8AC3E}">
        <p14:creationId xmlns:p14="http://schemas.microsoft.com/office/powerpoint/2010/main" val="13017323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F1D4A16-425A-4CCD-B91F-BC6A1F9D12C7}" type="datetime1">
              <a:rPr lang="en-US" smtClean="0"/>
              <a:pPr/>
              <a:t>11/26/2019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0FB9FE-3431-4FCF-A82C-66C5D8D4E4B5}" type="slidenum">
              <a:rPr lang="en-US" smtClean="0"/>
              <a:pPr/>
              <a:t>‹#›</a:t>
            </a:fld>
            <a:endParaRPr lang="en-US"/>
          </a:p>
        </p:txBody>
      </p:sp>
    </p:spTree>
    <p:extLst>
      <p:ext uri="{BB962C8B-B14F-4D97-AF65-F5344CB8AC3E}">
        <p14:creationId xmlns:p14="http://schemas.microsoft.com/office/powerpoint/2010/main" val="33692562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A2B6854-9C9F-4971-94C4-CE4188CE53B9}" type="datetime1">
              <a:rPr lang="en-US" smtClean="0"/>
              <a:pPr/>
              <a:t>11/26/2019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0FB9FE-3431-4FCF-A82C-66C5D8D4E4B5}" type="slidenum">
              <a:rPr lang="en-US" smtClean="0"/>
              <a:pPr/>
              <a:t>‹#›</a:t>
            </a:fld>
            <a:endParaRPr lang="en-US"/>
          </a:p>
        </p:txBody>
      </p:sp>
    </p:spTree>
    <p:extLst>
      <p:ext uri="{BB962C8B-B14F-4D97-AF65-F5344CB8AC3E}">
        <p14:creationId xmlns:p14="http://schemas.microsoft.com/office/powerpoint/2010/main" val="1990210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90CC1AC-057C-4460-8C26-603166B3E73C}" type="datetime1">
              <a:rPr lang="en-US" smtClean="0"/>
              <a:pPr/>
              <a:t>11/26/2019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0FB9FE-3431-4FCF-A82C-66C5D8D4E4B5}" type="slidenum">
              <a:rPr lang="en-US" smtClean="0"/>
              <a:pPr/>
              <a:t>‹#›</a:t>
            </a:fld>
            <a:endParaRPr lang="en-US"/>
          </a:p>
        </p:txBody>
      </p:sp>
    </p:spTree>
    <p:extLst>
      <p:ext uri="{BB962C8B-B14F-4D97-AF65-F5344CB8AC3E}">
        <p14:creationId xmlns:p14="http://schemas.microsoft.com/office/powerpoint/2010/main" val="2382432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4534BC-B849-4B36-B934-430BC089A1B0}" type="datetime1">
              <a:rPr lang="en-US" smtClean="0"/>
              <a:pPr/>
              <a:t>11/26/2019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0FB9FE-3431-4FCF-A82C-66C5D8D4E4B5}" type="slidenum">
              <a:rPr lang="en-US" smtClean="0"/>
              <a:pPr/>
              <a:t>‹#›</a:t>
            </a:fld>
            <a:endParaRPr lang="en-US"/>
          </a:p>
        </p:txBody>
      </p:sp>
    </p:spTree>
    <p:extLst>
      <p:ext uri="{BB962C8B-B14F-4D97-AF65-F5344CB8AC3E}">
        <p14:creationId xmlns:p14="http://schemas.microsoft.com/office/powerpoint/2010/main" val="1236808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F2613D7-F055-4CD7-BAA9-371B9CD21098}" type="datetime1">
              <a:rPr lang="en-US" smtClean="0"/>
              <a:pPr/>
              <a:t>11/26/2019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0FB9FE-3431-4FCF-A82C-66C5D8D4E4B5}" type="slidenum">
              <a:rPr lang="en-US" smtClean="0"/>
              <a:pPr/>
              <a:t>‹#›</a:t>
            </a:fld>
            <a:endParaRPr lang="en-US"/>
          </a:p>
        </p:txBody>
      </p:sp>
    </p:spTree>
    <p:extLst>
      <p:ext uri="{BB962C8B-B14F-4D97-AF65-F5344CB8AC3E}">
        <p14:creationId xmlns:p14="http://schemas.microsoft.com/office/powerpoint/2010/main" val="3190425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813246-2C4C-4130-8032-A5AD0D5F4EDC}" type="datetime1">
              <a:rPr lang="en-US" smtClean="0"/>
              <a:pPr/>
              <a:t>11/26/2019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0FB9FE-3431-4FCF-A82C-66C5D8D4E4B5}" type="slidenum">
              <a:rPr lang="en-US" smtClean="0"/>
              <a:pPr/>
              <a:t>‹#›</a:t>
            </a:fld>
            <a:endParaRPr lang="en-US"/>
          </a:p>
        </p:txBody>
      </p:sp>
    </p:spTree>
    <p:extLst>
      <p:ext uri="{BB962C8B-B14F-4D97-AF65-F5344CB8AC3E}">
        <p14:creationId xmlns:p14="http://schemas.microsoft.com/office/powerpoint/2010/main" val="14682106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1"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0.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 t="14946" r="356" b="978"/>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5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5"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p:spPr>
      </p:pic>
      <p:sp>
        <p:nvSpPr>
          <p:cNvPr id="25" name="Freeform 24"/>
          <p:cNvSpPr>
            <a:spLocks/>
          </p:cNvSpPr>
          <p:nvPr/>
        </p:nvSpPr>
        <p:spPr bwMode="auto">
          <a:xfrm>
            <a:off x="0" y="0"/>
            <a:ext cx="12223102"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4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4"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a:gradFill>
            <a:gsLst>
              <a:gs pos="100000">
                <a:srgbClr val="D30392">
                  <a:alpha val="86000"/>
                </a:srgbClr>
              </a:gs>
              <a:gs pos="26000">
                <a:srgbClr val="0C0466">
                  <a:alpha val="84000"/>
                </a:srgb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9" name="TextBox 38"/>
          <p:cNvSpPr txBox="1"/>
          <p:nvPr/>
        </p:nvSpPr>
        <p:spPr>
          <a:xfrm>
            <a:off x="1402326" y="508368"/>
            <a:ext cx="10445932" cy="769441"/>
          </a:xfrm>
          <a:prstGeom prst="rect">
            <a:avLst/>
          </a:prstGeom>
          <a:noFill/>
        </p:spPr>
        <p:txBody>
          <a:bodyPr wrap="square" rtlCol="0" anchor="ctr">
            <a:spAutoFit/>
          </a:bodyPr>
          <a:lstStyle/>
          <a:p>
            <a:r>
              <a:rPr lang="en-IN" sz="4400" b="1" dirty="0">
                <a:solidFill>
                  <a:schemeClr val="bg1"/>
                </a:solidFill>
                <a:latin typeface="Times New Roman" panose="02020603050405020304" pitchFamily="18" charset="0"/>
                <a:ea typeface="Gadugi" panose="020B0502040204020203" pitchFamily="34" charset="0"/>
                <a:cs typeface="Times New Roman" panose="02020603050405020304" pitchFamily="18" charset="0"/>
              </a:rPr>
              <a:t>College Event Management System</a:t>
            </a:r>
            <a:endParaRPr lang="en-US" sz="4400" b="1" dirty="0">
              <a:solidFill>
                <a:schemeClr val="bg1"/>
              </a:solidFill>
              <a:latin typeface="Times New Roman" panose="02020603050405020304" pitchFamily="18" charset="0"/>
              <a:ea typeface="Gadugi" panose="020B0502040204020203" pitchFamily="34" charset="0"/>
              <a:cs typeface="Times New Roman" panose="02020603050405020304" pitchFamily="18" charset="0"/>
            </a:endParaRPr>
          </a:p>
        </p:txBody>
      </p:sp>
      <p:sp>
        <p:nvSpPr>
          <p:cNvPr id="9" name="Oval 8"/>
          <p:cNvSpPr/>
          <p:nvPr/>
        </p:nvSpPr>
        <p:spPr>
          <a:xfrm>
            <a:off x="7151032" y="4630871"/>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7" name="Freeform 36"/>
          <p:cNvSpPr/>
          <p:nvPr/>
        </p:nvSpPr>
        <p:spPr>
          <a:xfrm>
            <a:off x="0" y="4621587"/>
            <a:ext cx="742444" cy="2263431"/>
          </a:xfrm>
          <a:custGeom>
            <a:avLst/>
            <a:gdLst>
              <a:gd name="connsiteX0" fmla="*/ 0 w 742444"/>
              <a:gd name="connsiteY0" fmla="*/ 0 h 2263431"/>
              <a:gd name="connsiteX1" fmla="*/ 197800 w 742444"/>
              <a:gd name="connsiteY1" fmla="*/ 107362 h 2263431"/>
              <a:gd name="connsiteX2" fmla="*/ 742444 w 742444"/>
              <a:gd name="connsiteY2" fmla="*/ 1131715 h 2263431"/>
              <a:gd name="connsiteX3" fmla="*/ 197800 w 742444"/>
              <a:gd name="connsiteY3" fmla="*/ 2156069 h 2263431"/>
              <a:gd name="connsiteX4" fmla="*/ 0 w 742444"/>
              <a:gd name="connsiteY4" fmla="*/ 2263431 h 2263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2444" h="2263431">
                <a:moveTo>
                  <a:pt x="0" y="0"/>
                </a:moveTo>
                <a:lnTo>
                  <a:pt x="197800" y="107362"/>
                </a:lnTo>
                <a:cubicBezTo>
                  <a:pt x="526399" y="329359"/>
                  <a:pt x="742444" y="705307"/>
                  <a:pt x="742444" y="1131715"/>
                </a:cubicBezTo>
                <a:cubicBezTo>
                  <a:pt x="742444" y="1558123"/>
                  <a:pt x="526399" y="1934071"/>
                  <a:pt x="197800" y="2156069"/>
                </a:cubicBezTo>
                <a:lnTo>
                  <a:pt x="0" y="2263431"/>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41" name="TextBox 40"/>
          <p:cNvSpPr txBox="1"/>
          <p:nvPr/>
        </p:nvSpPr>
        <p:spPr>
          <a:xfrm>
            <a:off x="2722006" y="1786176"/>
            <a:ext cx="5223691" cy="3046988"/>
          </a:xfrm>
          <a:prstGeom prst="rect">
            <a:avLst/>
          </a:prstGeom>
          <a:noFill/>
        </p:spPr>
        <p:txBody>
          <a:bodyPr wrap="square" rtlCol="0" anchor="ctr">
            <a:spAutoFit/>
          </a:bodyPr>
          <a:lstStyle/>
          <a:p>
            <a:pPr algn="ctr"/>
            <a:r>
              <a:rPr lang="en-IN" sz="3200" dirty="0">
                <a:solidFill>
                  <a:schemeClr val="bg1"/>
                </a:solidFill>
                <a:latin typeface="Times New Roman" panose="02020603050405020304" pitchFamily="18" charset="0"/>
                <a:ea typeface="Gadugi" panose="020B0502040204020203" pitchFamily="34" charset="0"/>
                <a:cs typeface="Times New Roman" panose="02020603050405020304" pitchFamily="18" charset="0"/>
              </a:rPr>
              <a:t>Submitted By:</a:t>
            </a:r>
          </a:p>
          <a:p>
            <a:pPr algn="ctr"/>
            <a:r>
              <a:rPr lang="en-IN" sz="3200" dirty="0">
                <a:solidFill>
                  <a:schemeClr val="bg1"/>
                </a:solidFill>
                <a:latin typeface="Times New Roman" panose="02020603050405020304" pitchFamily="18" charset="0"/>
                <a:ea typeface="Gadugi" panose="020B0502040204020203" pitchFamily="34" charset="0"/>
                <a:cs typeface="Times New Roman" panose="02020603050405020304" pitchFamily="18" charset="0"/>
              </a:rPr>
              <a:t>Shani Kumar Gupta</a:t>
            </a:r>
          </a:p>
          <a:p>
            <a:pPr algn="ctr"/>
            <a:r>
              <a:rPr lang="en-IN" sz="3200" dirty="0">
                <a:solidFill>
                  <a:schemeClr val="bg1"/>
                </a:solidFill>
                <a:latin typeface="Times New Roman" panose="02020603050405020304" pitchFamily="18" charset="0"/>
                <a:ea typeface="Gadugi" panose="020B0502040204020203" pitchFamily="34" charset="0"/>
                <a:cs typeface="Times New Roman" panose="02020603050405020304" pitchFamily="18" charset="0"/>
              </a:rPr>
              <a:t>(171500308)</a:t>
            </a:r>
          </a:p>
          <a:p>
            <a:pPr algn="ctr"/>
            <a:r>
              <a:rPr lang="en-IN" sz="3200" dirty="0">
                <a:solidFill>
                  <a:schemeClr val="bg1"/>
                </a:solidFill>
                <a:latin typeface="Times New Roman" panose="02020603050405020304" pitchFamily="18" charset="0"/>
                <a:ea typeface="Gadugi" panose="020B0502040204020203" pitchFamily="34" charset="0"/>
                <a:cs typeface="Times New Roman" panose="02020603050405020304" pitchFamily="18" charset="0"/>
              </a:rPr>
              <a:t>Prince Singh</a:t>
            </a:r>
          </a:p>
          <a:p>
            <a:pPr algn="ctr"/>
            <a:r>
              <a:rPr lang="en-IN" sz="3200" dirty="0">
                <a:solidFill>
                  <a:schemeClr val="bg1"/>
                </a:solidFill>
                <a:latin typeface="Times New Roman" panose="02020603050405020304" pitchFamily="18" charset="0"/>
                <a:ea typeface="Gadugi" panose="020B0502040204020203" pitchFamily="34" charset="0"/>
                <a:cs typeface="Times New Roman" panose="02020603050405020304" pitchFamily="18" charset="0"/>
              </a:rPr>
              <a:t>(171500239)</a:t>
            </a:r>
          </a:p>
          <a:p>
            <a:pPr algn="ctr"/>
            <a:endParaRPr lang="en-US" sz="3200" dirty="0">
              <a:solidFill>
                <a:schemeClr val="bg1"/>
              </a:solidFill>
              <a:latin typeface="Gabriela" pitchFamily="2" charset="0"/>
              <a:ea typeface="Gadugi" panose="020B0502040204020203" pitchFamily="34" charset="0"/>
            </a:endParaRPr>
          </a:p>
        </p:txBody>
      </p:sp>
      <p:sp>
        <p:nvSpPr>
          <p:cNvPr id="42" name="Oval 41"/>
          <p:cNvSpPr/>
          <p:nvPr/>
        </p:nvSpPr>
        <p:spPr>
          <a:xfrm>
            <a:off x="11008379" y="1608533"/>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5" name="Freeform 34"/>
          <p:cNvSpPr/>
          <p:nvPr/>
        </p:nvSpPr>
        <p:spPr>
          <a:xfrm>
            <a:off x="11047445" y="5634772"/>
            <a:ext cx="1144555" cy="1221563"/>
          </a:xfrm>
          <a:custGeom>
            <a:avLst/>
            <a:gdLst>
              <a:gd name="connsiteX0" fmla="*/ 951280 w 1144555"/>
              <a:gd name="connsiteY0" fmla="*/ 0 h 1221563"/>
              <a:gd name="connsiteX1" fmla="*/ 1142996 w 1144555"/>
              <a:gd name="connsiteY1" fmla="*/ 19327 h 1221563"/>
              <a:gd name="connsiteX2" fmla="*/ 1144555 w 1144555"/>
              <a:gd name="connsiteY2" fmla="*/ 19728 h 1221563"/>
              <a:gd name="connsiteX3" fmla="*/ 1144555 w 1144555"/>
              <a:gd name="connsiteY3" fmla="*/ 1221563 h 1221563"/>
              <a:gd name="connsiteX4" fmla="*/ 43715 w 1144555"/>
              <a:gd name="connsiteY4" fmla="*/ 1221563 h 1221563"/>
              <a:gd name="connsiteX5" fmla="*/ 19327 w 1144555"/>
              <a:gd name="connsiteY5" fmla="*/ 1142996 h 1221563"/>
              <a:gd name="connsiteX6" fmla="*/ 0 w 1144555"/>
              <a:gd name="connsiteY6" fmla="*/ 951280 h 1221563"/>
              <a:gd name="connsiteX7" fmla="*/ 951280 w 1144555"/>
              <a:gd name="connsiteY7" fmla="*/ 0 h 1221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4555" h="1221563">
                <a:moveTo>
                  <a:pt x="951280" y="0"/>
                </a:moveTo>
                <a:cubicBezTo>
                  <a:pt x="1016952" y="0"/>
                  <a:pt x="1081070" y="6655"/>
                  <a:pt x="1142996" y="19327"/>
                </a:cubicBezTo>
                <a:lnTo>
                  <a:pt x="1144555" y="19728"/>
                </a:lnTo>
                <a:lnTo>
                  <a:pt x="1144555" y="1221563"/>
                </a:lnTo>
                <a:lnTo>
                  <a:pt x="43715" y="1221563"/>
                </a:lnTo>
                <a:lnTo>
                  <a:pt x="19327" y="1142996"/>
                </a:lnTo>
                <a:cubicBezTo>
                  <a:pt x="6655" y="1081070"/>
                  <a:pt x="0" y="1016952"/>
                  <a:pt x="0" y="951280"/>
                </a:cubicBezTo>
                <a:cubicBezTo>
                  <a:pt x="0" y="425903"/>
                  <a:pt x="425903" y="0"/>
                  <a:pt x="951280" y="0"/>
                </a:cubicBez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nvGrpSpPr>
          <p:cNvPr id="2" name="Group 27"/>
          <p:cNvGrpSpPr/>
          <p:nvPr/>
        </p:nvGrpSpPr>
        <p:grpSpPr>
          <a:xfrm>
            <a:off x="9579430" y="4104563"/>
            <a:ext cx="2624767" cy="2751770"/>
            <a:chOff x="9579430" y="4279454"/>
            <a:chExt cx="2624767" cy="2751770"/>
          </a:xfrm>
        </p:grpSpPr>
        <p:sp>
          <p:nvSpPr>
            <p:cNvPr id="29" name="Freeform 28"/>
            <p:cNvSpPr/>
            <p:nvPr/>
          </p:nvSpPr>
          <p:spPr>
            <a:xfrm rot="10800000" flipV="1">
              <a:off x="10044925" y="4555586"/>
              <a:ext cx="2146572" cy="2475638"/>
            </a:xfrm>
            <a:custGeom>
              <a:avLst/>
              <a:gdLst>
                <a:gd name="connsiteX0" fmla="*/ 0 w 2146572"/>
                <a:gd name="connsiteY0" fmla="*/ 0 h 2475638"/>
                <a:gd name="connsiteX1" fmla="*/ 0 w 2146572"/>
                <a:gd name="connsiteY1" fmla="*/ 2475638 h 2475638"/>
                <a:gd name="connsiteX2" fmla="*/ 2146572 w 2146572"/>
                <a:gd name="connsiteY2" fmla="*/ 2475638 h 2475638"/>
                <a:gd name="connsiteX3" fmla="*/ 2065467 w 2146572"/>
                <a:gd name="connsiteY3" fmla="*/ 2318816 h 2475638"/>
                <a:gd name="connsiteX4" fmla="*/ 1334131 w 2146572"/>
                <a:gd name="connsiteY4" fmla="*/ 1074773 h 2475638"/>
                <a:gd name="connsiteX5" fmla="*/ 300895 w 2146572"/>
                <a:gd name="connsiteY5" fmla="*/ 174921 h 24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6572" h="2475638">
                  <a:moveTo>
                    <a:pt x="0" y="0"/>
                  </a:moveTo>
                  <a:lnTo>
                    <a:pt x="0" y="2475638"/>
                  </a:lnTo>
                  <a:lnTo>
                    <a:pt x="2146572" y="2475638"/>
                  </a:lnTo>
                  <a:lnTo>
                    <a:pt x="2065467" y="2318816"/>
                  </a:lnTo>
                  <a:cubicBezTo>
                    <a:pt x="1811184" y="1840741"/>
                    <a:pt x="1541551" y="1396847"/>
                    <a:pt x="1334131" y="1074773"/>
                  </a:cubicBezTo>
                  <a:cubicBezTo>
                    <a:pt x="1085227" y="688285"/>
                    <a:pt x="701240" y="415773"/>
                    <a:pt x="300895" y="174921"/>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1" name="Freeform 30"/>
            <p:cNvSpPr/>
            <p:nvPr/>
          </p:nvSpPr>
          <p:spPr>
            <a:xfrm rot="10800000" flipV="1">
              <a:off x="10277672" y="4690890"/>
              <a:ext cx="1913825" cy="2340334"/>
            </a:xfrm>
            <a:custGeom>
              <a:avLst/>
              <a:gdLst>
                <a:gd name="connsiteX0" fmla="*/ 0 w 1913825"/>
                <a:gd name="connsiteY0" fmla="*/ 0 h 2340334"/>
                <a:gd name="connsiteX1" fmla="*/ 0 w 1913825"/>
                <a:gd name="connsiteY1" fmla="*/ 2340334 h 2340334"/>
                <a:gd name="connsiteX2" fmla="*/ 1913825 w 1913825"/>
                <a:gd name="connsiteY2" fmla="*/ 2340334 h 2340334"/>
                <a:gd name="connsiteX3" fmla="*/ 1832720 w 1913825"/>
                <a:gd name="connsiteY3" fmla="*/ 2183512 h 2340334"/>
                <a:gd name="connsiteX4" fmla="*/ 1101384 w 1913825"/>
                <a:gd name="connsiteY4" fmla="*/ 939469 h 2340334"/>
                <a:gd name="connsiteX5" fmla="*/ 68148 w 1913825"/>
                <a:gd name="connsiteY5" fmla="*/ 39617 h 234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13825" h="2340334">
                  <a:moveTo>
                    <a:pt x="0" y="0"/>
                  </a:moveTo>
                  <a:lnTo>
                    <a:pt x="0" y="2340334"/>
                  </a:lnTo>
                  <a:lnTo>
                    <a:pt x="1913825" y="2340334"/>
                  </a:lnTo>
                  <a:lnTo>
                    <a:pt x="1832720" y="2183512"/>
                  </a:lnTo>
                  <a:cubicBezTo>
                    <a:pt x="1578437" y="1705437"/>
                    <a:pt x="1308805" y="1261543"/>
                    <a:pt x="1101384" y="939469"/>
                  </a:cubicBezTo>
                  <a:cubicBezTo>
                    <a:pt x="852480" y="552981"/>
                    <a:pt x="468493" y="280469"/>
                    <a:pt x="68148" y="39617"/>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2" name="Freeform 31"/>
            <p:cNvSpPr/>
            <p:nvPr/>
          </p:nvSpPr>
          <p:spPr>
            <a:xfrm rot="10800000" flipV="1">
              <a:off x="9579430" y="4279454"/>
              <a:ext cx="2612067" cy="2751770"/>
            </a:xfrm>
            <a:custGeom>
              <a:avLst/>
              <a:gdLst>
                <a:gd name="connsiteX0" fmla="*/ 0 w 2612067"/>
                <a:gd name="connsiteY0" fmla="*/ 0 h 2751770"/>
                <a:gd name="connsiteX1" fmla="*/ 0 w 2612067"/>
                <a:gd name="connsiteY1" fmla="*/ 2751770 h 2751770"/>
                <a:gd name="connsiteX2" fmla="*/ 2612067 w 2612067"/>
                <a:gd name="connsiteY2" fmla="*/ 2751770 h 2751770"/>
                <a:gd name="connsiteX3" fmla="*/ 2530962 w 2612067"/>
                <a:gd name="connsiteY3" fmla="*/ 2594948 h 2751770"/>
                <a:gd name="connsiteX4" fmla="*/ 1799626 w 2612067"/>
                <a:gd name="connsiteY4" fmla="*/ 1350905 h 2751770"/>
                <a:gd name="connsiteX5" fmla="*/ 168445 w 2612067"/>
                <a:gd name="connsiteY5" fmla="*/ 103230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2067" h="2751770">
                  <a:moveTo>
                    <a:pt x="0" y="0"/>
                  </a:moveTo>
                  <a:lnTo>
                    <a:pt x="0" y="2751770"/>
                  </a:lnTo>
                  <a:lnTo>
                    <a:pt x="2612067" y="2751770"/>
                  </a:lnTo>
                  <a:lnTo>
                    <a:pt x="2530962" y="2594948"/>
                  </a:lnTo>
                  <a:cubicBezTo>
                    <a:pt x="2276679" y="2116873"/>
                    <a:pt x="2007047" y="1672979"/>
                    <a:pt x="1799626" y="1350905"/>
                  </a:cubicBezTo>
                  <a:cubicBezTo>
                    <a:pt x="1426270" y="771172"/>
                    <a:pt x="748977" y="447887"/>
                    <a:pt x="168445" y="10323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3" name="Freeform 32"/>
            <p:cNvSpPr/>
            <p:nvPr/>
          </p:nvSpPr>
          <p:spPr>
            <a:xfrm rot="10800000" flipV="1">
              <a:off x="9812177" y="4412739"/>
              <a:ext cx="2392020" cy="2618485"/>
            </a:xfrm>
            <a:custGeom>
              <a:avLst/>
              <a:gdLst>
                <a:gd name="connsiteX0" fmla="*/ 0 w 2392020"/>
                <a:gd name="connsiteY0" fmla="*/ 0 h 2618485"/>
                <a:gd name="connsiteX1" fmla="*/ 0 w 2392020"/>
                <a:gd name="connsiteY1" fmla="*/ 2618485 h 2618485"/>
                <a:gd name="connsiteX2" fmla="*/ 2392020 w 2392020"/>
                <a:gd name="connsiteY2" fmla="*/ 2618485 h 2618485"/>
                <a:gd name="connsiteX3" fmla="*/ 2310915 w 2392020"/>
                <a:gd name="connsiteY3" fmla="*/ 2461663 h 2618485"/>
                <a:gd name="connsiteX4" fmla="*/ 1579579 w 2392020"/>
                <a:gd name="connsiteY4" fmla="*/ 1217620 h 2618485"/>
                <a:gd name="connsiteX5" fmla="*/ 144943 w 2392020"/>
                <a:gd name="connsiteY5" fmla="*/ 84420 h 261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2020" h="2618485">
                  <a:moveTo>
                    <a:pt x="0" y="0"/>
                  </a:moveTo>
                  <a:lnTo>
                    <a:pt x="0" y="2618485"/>
                  </a:lnTo>
                  <a:lnTo>
                    <a:pt x="2392020" y="2618485"/>
                  </a:lnTo>
                  <a:lnTo>
                    <a:pt x="2310915" y="2461663"/>
                  </a:lnTo>
                  <a:cubicBezTo>
                    <a:pt x="2056632" y="1983588"/>
                    <a:pt x="1786999" y="1539694"/>
                    <a:pt x="1579579" y="1217620"/>
                  </a:cubicBezTo>
                  <a:cubicBezTo>
                    <a:pt x="1247707" y="702302"/>
                    <a:pt x="675687" y="389609"/>
                    <a:pt x="144943" y="8442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spTree>
    <p:extLst>
      <p:ext uri="{BB962C8B-B14F-4D97-AF65-F5344CB8AC3E}">
        <p14:creationId xmlns:p14="http://schemas.microsoft.com/office/powerpoint/2010/main" val="3743669140"/>
      </p:ext>
    </p:extLst>
  </p:cSld>
  <p:clrMapOvr>
    <a:masterClrMapping/>
  </p:clrMapOvr>
  <p:transition>
    <p:dissolv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 t="14946" r="356" b="978"/>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5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5"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p:spPr>
      </p:pic>
      <p:sp>
        <p:nvSpPr>
          <p:cNvPr id="25" name="Freeform 24"/>
          <p:cNvSpPr>
            <a:spLocks/>
          </p:cNvSpPr>
          <p:nvPr/>
        </p:nvSpPr>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4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4"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a:gradFill>
            <a:gsLst>
              <a:gs pos="100000">
                <a:srgbClr val="D30392">
                  <a:alpha val="86000"/>
                </a:srgbClr>
              </a:gs>
              <a:gs pos="26000">
                <a:srgbClr val="0C0466">
                  <a:alpha val="84000"/>
                </a:srgb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0" name="Freeform 29"/>
          <p:cNvSpPr>
            <a:spLocks/>
          </p:cNvSpPr>
          <p:nvPr/>
        </p:nvSpPr>
        <p:spPr bwMode="auto">
          <a:xfrm flipH="1" flipV="1">
            <a:off x="1893613" y="2792779"/>
            <a:ext cx="10297884" cy="4054973"/>
          </a:xfrm>
          <a:custGeom>
            <a:avLst/>
            <a:gdLst>
              <a:gd name="connsiteX0" fmla="*/ 4436398 w 10297884"/>
              <a:gd name="connsiteY0" fmla="*/ 4054973 h 4054973"/>
              <a:gd name="connsiteX1" fmla="*/ 4266788 w 10297884"/>
              <a:gd name="connsiteY1" fmla="*/ 4054973 h 4054973"/>
              <a:gd name="connsiteX2" fmla="*/ 4075974 w 10297884"/>
              <a:gd name="connsiteY2" fmla="*/ 4040426 h 4054973"/>
              <a:gd name="connsiteX3" fmla="*/ 3651946 w 10297884"/>
              <a:gd name="connsiteY3" fmla="*/ 3996786 h 4054973"/>
              <a:gd name="connsiteX4" fmla="*/ 3159012 w 10297884"/>
              <a:gd name="connsiteY4" fmla="*/ 3894957 h 4054973"/>
              <a:gd name="connsiteX5" fmla="*/ 2597175 w 10297884"/>
              <a:gd name="connsiteY5" fmla="*/ 3764035 h 4054973"/>
              <a:gd name="connsiteX6" fmla="*/ 1961132 w 10297884"/>
              <a:gd name="connsiteY6" fmla="*/ 3574925 h 4054973"/>
              <a:gd name="connsiteX7" fmla="*/ 1229683 w 10297884"/>
              <a:gd name="connsiteY7" fmla="*/ 3342174 h 4054973"/>
              <a:gd name="connsiteX8" fmla="*/ 1102475 w 10297884"/>
              <a:gd name="connsiteY8" fmla="*/ 3298532 h 4054973"/>
              <a:gd name="connsiteX9" fmla="*/ 975266 w 10297884"/>
              <a:gd name="connsiteY9" fmla="*/ 3269439 h 4054973"/>
              <a:gd name="connsiteX10" fmla="*/ 826856 w 10297884"/>
              <a:gd name="connsiteY10" fmla="*/ 3269439 h 4054973"/>
              <a:gd name="connsiteX11" fmla="*/ 678445 w 10297884"/>
              <a:gd name="connsiteY11" fmla="*/ 3298532 h 4054973"/>
              <a:gd name="connsiteX12" fmla="*/ 593640 w 10297884"/>
              <a:gd name="connsiteY12" fmla="*/ 3313079 h 4054973"/>
              <a:gd name="connsiteX13" fmla="*/ 508835 w 10297884"/>
              <a:gd name="connsiteY13" fmla="*/ 3342174 h 4054973"/>
              <a:gd name="connsiteX14" fmla="*/ 434629 w 10297884"/>
              <a:gd name="connsiteY14" fmla="*/ 3385814 h 4054973"/>
              <a:gd name="connsiteX15" fmla="*/ 349824 w 10297884"/>
              <a:gd name="connsiteY15" fmla="*/ 3444003 h 4054973"/>
              <a:gd name="connsiteX16" fmla="*/ 265018 w 10297884"/>
              <a:gd name="connsiteY16" fmla="*/ 3516738 h 4054973"/>
              <a:gd name="connsiteX17" fmla="*/ 169612 w 10297884"/>
              <a:gd name="connsiteY17" fmla="*/ 3589472 h 4054973"/>
              <a:gd name="connsiteX18" fmla="*/ 84805 w 10297884"/>
              <a:gd name="connsiteY18" fmla="*/ 3691300 h 4054973"/>
              <a:gd name="connsiteX19" fmla="*/ 0 w 10297884"/>
              <a:gd name="connsiteY19" fmla="*/ 3807676 h 4054973"/>
              <a:gd name="connsiteX20" fmla="*/ 0 w 10297884"/>
              <a:gd name="connsiteY20" fmla="*/ 0 h 4054973"/>
              <a:gd name="connsiteX21" fmla="*/ 10297884 w 10297884"/>
              <a:gd name="connsiteY21" fmla="*/ 0 h 4054973"/>
              <a:gd name="connsiteX22" fmla="*/ 10297884 w 10297884"/>
              <a:gd name="connsiteY22" fmla="*/ 235373 h 4054973"/>
              <a:gd name="connsiteX23" fmla="*/ 10049476 w 10297884"/>
              <a:gd name="connsiteY23" fmla="*/ 192762 h 4054973"/>
              <a:gd name="connsiteX24" fmla="*/ 9800360 w 10297884"/>
              <a:gd name="connsiteY24" fmla="*/ 163669 h 4054973"/>
              <a:gd name="connsiteX25" fmla="*/ 9545943 w 10297884"/>
              <a:gd name="connsiteY25" fmla="*/ 149122 h 4054973"/>
              <a:gd name="connsiteX26" fmla="*/ 9291525 w 10297884"/>
              <a:gd name="connsiteY26" fmla="*/ 163669 h 4054973"/>
              <a:gd name="connsiteX27" fmla="*/ 9037108 w 10297884"/>
              <a:gd name="connsiteY27" fmla="*/ 192762 h 4054973"/>
              <a:gd name="connsiteX28" fmla="*/ 8782691 w 10297884"/>
              <a:gd name="connsiteY28" fmla="*/ 250951 h 4054973"/>
              <a:gd name="connsiteX29" fmla="*/ 8644882 w 10297884"/>
              <a:gd name="connsiteY29" fmla="*/ 309138 h 4054973"/>
              <a:gd name="connsiteX30" fmla="*/ 8517674 w 10297884"/>
              <a:gd name="connsiteY30" fmla="*/ 352778 h 4054973"/>
              <a:gd name="connsiteX31" fmla="*/ 8379864 w 10297884"/>
              <a:gd name="connsiteY31" fmla="*/ 425513 h 4054973"/>
              <a:gd name="connsiteX32" fmla="*/ 8242055 w 10297884"/>
              <a:gd name="connsiteY32" fmla="*/ 498248 h 4054973"/>
              <a:gd name="connsiteX33" fmla="*/ 8104245 w 10297884"/>
              <a:gd name="connsiteY33" fmla="*/ 585529 h 4054973"/>
              <a:gd name="connsiteX34" fmla="*/ 7966437 w 10297884"/>
              <a:gd name="connsiteY34" fmla="*/ 687359 h 4054973"/>
              <a:gd name="connsiteX35" fmla="*/ 7818027 w 10297884"/>
              <a:gd name="connsiteY35" fmla="*/ 803733 h 4054973"/>
              <a:gd name="connsiteX36" fmla="*/ 7669616 w 10297884"/>
              <a:gd name="connsiteY36" fmla="*/ 934655 h 4054973"/>
              <a:gd name="connsiteX37" fmla="*/ 7521206 w 10297884"/>
              <a:gd name="connsiteY37" fmla="*/ 1080125 h 4054973"/>
              <a:gd name="connsiteX38" fmla="*/ 7362196 w 10297884"/>
              <a:gd name="connsiteY38" fmla="*/ 1240141 h 4054973"/>
              <a:gd name="connsiteX39" fmla="*/ 7213786 w 10297884"/>
              <a:gd name="connsiteY39" fmla="*/ 1414705 h 4054973"/>
              <a:gd name="connsiteX40" fmla="*/ 7044174 w 10297884"/>
              <a:gd name="connsiteY40" fmla="*/ 1618362 h 4054973"/>
              <a:gd name="connsiteX41" fmla="*/ 6885164 w 10297884"/>
              <a:gd name="connsiteY41" fmla="*/ 1822018 h 4054973"/>
              <a:gd name="connsiteX42" fmla="*/ 6704951 w 10297884"/>
              <a:gd name="connsiteY42" fmla="*/ 2054770 h 4054973"/>
              <a:gd name="connsiteX43" fmla="*/ 6355128 w 10297884"/>
              <a:gd name="connsiteY43" fmla="*/ 2585733 h 4054973"/>
              <a:gd name="connsiteX44" fmla="*/ 6068909 w 10297884"/>
              <a:gd name="connsiteY44" fmla="*/ 3036688 h 4054973"/>
              <a:gd name="connsiteX45" fmla="*/ 5920499 w 10297884"/>
              <a:gd name="connsiteY45" fmla="*/ 3240345 h 4054973"/>
              <a:gd name="connsiteX46" fmla="*/ 5782689 w 10297884"/>
              <a:gd name="connsiteY46" fmla="*/ 3429456 h 4054973"/>
              <a:gd name="connsiteX47" fmla="*/ 5623678 w 10297884"/>
              <a:gd name="connsiteY47" fmla="*/ 3604018 h 4054973"/>
              <a:gd name="connsiteX48" fmla="*/ 5538873 w 10297884"/>
              <a:gd name="connsiteY48" fmla="*/ 3676753 h 4054973"/>
              <a:gd name="connsiteX49" fmla="*/ 5454068 w 10297884"/>
              <a:gd name="connsiteY49" fmla="*/ 3749487 h 4054973"/>
              <a:gd name="connsiteX50" fmla="*/ 5358661 w 10297884"/>
              <a:gd name="connsiteY50" fmla="*/ 3807676 h 4054973"/>
              <a:gd name="connsiteX51" fmla="*/ 5252653 w 10297884"/>
              <a:gd name="connsiteY51" fmla="*/ 3865864 h 4054973"/>
              <a:gd name="connsiteX52" fmla="*/ 5146646 w 10297884"/>
              <a:gd name="connsiteY52" fmla="*/ 3924051 h 4054973"/>
              <a:gd name="connsiteX53" fmla="*/ 5019438 w 10297884"/>
              <a:gd name="connsiteY53" fmla="*/ 3967691 h 4054973"/>
              <a:gd name="connsiteX54" fmla="*/ 4892229 w 10297884"/>
              <a:gd name="connsiteY54" fmla="*/ 3996786 h 4054973"/>
              <a:gd name="connsiteX55" fmla="*/ 4754421 w 10297884"/>
              <a:gd name="connsiteY55" fmla="*/ 4025880 h 4054973"/>
              <a:gd name="connsiteX56" fmla="*/ 4606010 w 10297884"/>
              <a:gd name="connsiteY56" fmla="*/ 4040426 h 4054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0297884" h="4054973">
                <a:moveTo>
                  <a:pt x="4436398" y="4054973"/>
                </a:moveTo>
                <a:lnTo>
                  <a:pt x="4266788" y="4054973"/>
                </a:lnTo>
                <a:lnTo>
                  <a:pt x="4075974" y="4040426"/>
                </a:lnTo>
                <a:lnTo>
                  <a:pt x="3651946" y="3996786"/>
                </a:lnTo>
                <a:lnTo>
                  <a:pt x="3159012" y="3894957"/>
                </a:lnTo>
                <a:lnTo>
                  <a:pt x="2597175" y="3764035"/>
                </a:lnTo>
                <a:lnTo>
                  <a:pt x="1961132" y="3574925"/>
                </a:lnTo>
                <a:lnTo>
                  <a:pt x="1229683" y="3342174"/>
                </a:lnTo>
                <a:lnTo>
                  <a:pt x="1102475" y="3298532"/>
                </a:lnTo>
                <a:lnTo>
                  <a:pt x="975266" y="3269439"/>
                </a:lnTo>
                <a:lnTo>
                  <a:pt x="826856" y="3269439"/>
                </a:lnTo>
                <a:lnTo>
                  <a:pt x="678445" y="3298532"/>
                </a:lnTo>
                <a:lnTo>
                  <a:pt x="593640" y="3313079"/>
                </a:lnTo>
                <a:lnTo>
                  <a:pt x="508835" y="3342174"/>
                </a:lnTo>
                <a:lnTo>
                  <a:pt x="434629" y="3385814"/>
                </a:lnTo>
                <a:lnTo>
                  <a:pt x="349824" y="3444003"/>
                </a:lnTo>
                <a:lnTo>
                  <a:pt x="265018" y="3516738"/>
                </a:lnTo>
                <a:lnTo>
                  <a:pt x="169612" y="3589472"/>
                </a:lnTo>
                <a:lnTo>
                  <a:pt x="84805" y="3691300"/>
                </a:lnTo>
                <a:lnTo>
                  <a:pt x="0" y="3807676"/>
                </a:lnTo>
                <a:lnTo>
                  <a:pt x="0" y="0"/>
                </a:lnTo>
                <a:lnTo>
                  <a:pt x="10297884" y="0"/>
                </a:lnTo>
                <a:lnTo>
                  <a:pt x="10297884" y="235373"/>
                </a:lnTo>
                <a:lnTo>
                  <a:pt x="10049476" y="192762"/>
                </a:lnTo>
                <a:lnTo>
                  <a:pt x="9800360" y="163669"/>
                </a:lnTo>
                <a:lnTo>
                  <a:pt x="9545943" y="149122"/>
                </a:lnTo>
                <a:lnTo>
                  <a:pt x="9291525" y="163669"/>
                </a:lnTo>
                <a:lnTo>
                  <a:pt x="9037108" y="192762"/>
                </a:lnTo>
                <a:lnTo>
                  <a:pt x="8782691" y="250951"/>
                </a:lnTo>
                <a:lnTo>
                  <a:pt x="8644882" y="309138"/>
                </a:lnTo>
                <a:lnTo>
                  <a:pt x="8517674" y="352778"/>
                </a:lnTo>
                <a:lnTo>
                  <a:pt x="8379864" y="425513"/>
                </a:lnTo>
                <a:lnTo>
                  <a:pt x="8242055" y="498248"/>
                </a:lnTo>
                <a:lnTo>
                  <a:pt x="8104245" y="585529"/>
                </a:lnTo>
                <a:lnTo>
                  <a:pt x="7966437" y="687359"/>
                </a:lnTo>
                <a:lnTo>
                  <a:pt x="7818027" y="803733"/>
                </a:lnTo>
                <a:lnTo>
                  <a:pt x="7669616" y="934655"/>
                </a:lnTo>
                <a:lnTo>
                  <a:pt x="7521206" y="1080125"/>
                </a:lnTo>
                <a:lnTo>
                  <a:pt x="7362196" y="1240141"/>
                </a:lnTo>
                <a:lnTo>
                  <a:pt x="7213786" y="1414705"/>
                </a:lnTo>
                <a:lnTo>
                  <a:pt x="7044174" y="1618362"/>
                </a:lnTo>
                <a:lnTo>
                  <a:pt x="6885164" y="1822018"/>
                </a:lnTo>
                <a:lnTo>
                  <a:pt x="6704951" y="2054770"/>
                </a:lnTo>
                <a:lnTo>
                  <a:pt x="6355128" y="2585733"/>
                </a:lnTo>
                <a:lnTo>
                  <a:pt x="6068909" y="3036688"/>
                </a:lnTo>
                <a:lnTo>
                  <a:pt x="5920499" y="3240345"/>
                </a:lnTo>
                <a:lnTo>
                  <a:pt x="5782689" y="3429456"/>
                </a:lnTo>
                <a:lnTo>
                  <a:pt x="5623678" y="3604018"/>
                </a:lnTo>
                <a:lnTo>
                  <a:pt x="5538873" y="3676753"/>
                </a:lnTo>
                <a:lnTo>
                  <a:pt x="5454068" y="3749487"/>
                </a:lnTo>
                <a:lnTo>
                  <a:pt x="5358661" y="3807676"/>
                </a:lnTo>
                <a:lnTo>
                  <a:pt x="5252653" y="3865864"/>
                </a:lnTo>
                <a:lnTo>
                  <a:pt x="5146646" y="3924051"/>
                </a:lnTo>
                <a:lnTo>
                  <a:pt x="5019438" y="3967691"/>
                </a:lnTo>
                <a:lnTo>
                  <a:pt x="4892229" y="3996786"/>
                </a:lnTo>
                <a:lnTo>
                  <a:pt x="4754421" y="4025880"/>
                </a:lnTo>
                <a:lnTo>
                  <a:pt x="4606010" y="4040426"/>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 name="Oval 8"/>
          <p:cNvSpPr/>
          <p:nvPr/>
        </p:nvSpPr>
        <p:spPr>
          <a:xfrm>
            <a:off x="7144177" y="4621587"/>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7" name="Freeform 36"/>
          <p:cNvSpPr/>
          <p:nvPr/>
        </p:nvSpPr>
        <p:spPr>
          <a:xfrm>
            <a:off x="0" y="4621587"/>
            <a:ext cx="742444" cy="2263431"/>
          </a:xfrm>
          <a:custGeom>
            <a:avLst/>
            <a:gdLst>
              <a:gd name="connsiteX0" fmla="*/ 0 w 742444"/>
              <a:gd name="connsiteY0" fmla="*/ 0 h 2263431"/>
              <a:gd name="connsiteX1" fmla="*/ 197800 w 742444"/>
              <a:gd name="connsiteY1" fmla="*/ 107362 h 2263431"/>
              <a:gd name="connsiteX2" fmla="*/ 742444 w 742444"/>
              <a:gd name="connsiteY2" fmla="*/ 1131715 h 2263431"/>
              <a:gd name="connsiteX3" fmla="*/ 197800 w 742444"/>
              <a:gd name="connsiteY3" fmla="*/ 2156069 h 2263431"/>
              <a:gd name="connsiteX4" fmla="*/ 0 w 742444"/>
              <a:gd name="connsiteY4" fmla="*/ 2263431 h 2263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2444" h="2263431">
                <a:moveTo>
                  <a:pt x="0" y="0"/>
                </a:moveTo>
                <a:lnTo>
                  <a:pt x="197800" y="107362"/>
                </a:lnTo>
                <a:cubicBezTo>
                  <a:pt x="526399" y="329359"/>
                  <a:pt x="742444" y="705307"/>
                  <a:pt x="742444" y="1131715"/>
                </a:cubicBezTo>
                <a:cubicBezTo>
                  <a:pt x="742444" y="1558123"/>
                  <a:pt x="526399" y="1934071"/>
                  <a:pt x="197800" y="2156069"/>
                </a:cubicBezTo>
                <a:lnTo>
                  <a:pt x="0" y="2263431"/>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42" name="Oval 41"/>
          <p:cNvSpPr/>
          <p:nvPr/>
        </p:nvSpPr>
        <p:spPr>
          <a:xfrm>
            <a:off x="11008379" y="1608533"/>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5" name="Freeform 34"/>
          <p:cNvSpPr/>
          <p:nvPr/>
        </p:nvSpPr>
        <p:spPr>
          <a:xfrm>
            <a:off x="11047445" y="5634772"/>
            <a:ext cx="1144555" cy="1221563"/>
          </a:xfrm>
          <a:custGeom>
            <a:avLst/>
            <a:gdLst>
              <a:gd name="connsiteX0" fmla="*/ 951280 w 1144555"/>
              <a:gd name="connsiteY0" fmla="*/ 0 h 1221563"/>
              <a:gd name="connsiteX1" fmla="*/ 1142996 w 1144555"/>
              <a:gd name="connsiteY1" fmla="*/ 19327 h 1221563"/>
              <a:gd name="connsiteX2" fmla="*/ 1144555 w 1144555"/>
              <a:gd name="connsiteY2" fmla="*/ 19728 h 1221563"/>
              <a:gd name="connsiteX3" fmla="*/ 1144555 w 1144555"/>
              <a:gd name="connsiteY3" fmla="*/ 1221563 h 1221563"/>
              <a:gd name="connsiteX4" fmla="*/ 43715 w 1144555"/>
              <a:gd name="connsiteY4" fmla="*/ 1221563 h 1221563"/>
              <a:gd name="connsiteX5" fmla="*/ 19327 w 1144555"/>
              <a:gd name="connsiteY5" fmla="*/ 1142996 h 1221563"/>
              <a:gd name="connsiteX6" fmla="*/ 0 w 1144555"/>
              <a:gd name="connsiteY6" fmla="*/ 951280 h 1221563"/>
              <a:gd name="connsiteX7" fmla="*/ 951280 w 1144555"/>
              <a:gd name="connsiteY7" fmla="*/ 0 h 1221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4555" h="1221563">
                <a:moveTo>
                  <a:pt x="951280" y="0"/>
                </a:moveTo>
                <a:cubicBezTo>
                  <a:pt x="1016952" y="0"/>
                  <a:pt x="1081070" y="6655"/>
                  <a:pt x="1142996" y="19327"/>
                </a:cubicBezTo>
                <a:lnTo>
                  <a:pt x="1144555" y="19728"/>
                </a:lnTo>
                <a:lnTo>
                  <a:pt x="1144555" y="1221563"/>
                </a:lnTo>
                <a:lnTo>
                  <a:pt x="43715" y="1221563"/>
                </a:lnTo>
                <a:lnTo>
                  <a:pt x="19327" y="1142996"/>
                </a:lnTo>
                <a:cubicBezTo>
                  <a:pt x="6655" y="1081070"/>
                  <a:pt x="0" y="1016952"/>
                  <a:pt x="0" y="951280"/>
                </a:cubicBezTo>
                <a:cubicBezTo>
                  <a:pt x="0" y="425903"/>
                  <a:pt x="425903" y="0"/>
                  <a:pt x="951280" y="0"/>
                </a:cubicBez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nvGrpSpPr>
          <p:cNvPr id="2" name="Group 27"/>
          <p:cNvGrpSpPr/>
          <p:nvPr/>
        </p:nvGrpSpPr>
        <p:grpSpPr>
          <a:xfrm>
            <a:off x="9579430" y="4104563"/>
            <a:ext cx="2624767" cy="2751770"/>
            <a:chOff x="9579430" y="4279454"/>
            <a:chExt cx="2624767" cy="2751770"/>
          </a:xfrm>
        </p:grpSpPr>
        <p:sp>
          <p:nvSpPr>
            <p:cNvPr id="29" name="Freeform 28"/>
            <p:cNvSpPr/>
            <p:nvPr/>
          </p:nvSpPr>
          <p:spPr>
            <a:xfrm rot="10800000" flipV="1">
              <a:off x="10044925" y="4555586"/>
              <a:ext cx="2146572" cy="2475638"/>
            </a:xfrm>
            <a:custGeom>
              <a:avLst/>
              <a:gdLst>
                <a:gd name="connsiteX0" fmla="*/ 0 w 2146572"/>
                <a:gd name="connsiteY0" fmla="*/ 0 h 2475638"/>
                <a:gd name="connsiteX1" fmla="*/ 0 w 2146572"/>
                <a:gd name="connsiteY1" fmla="*/ 2475638 h 2475638"/>
                <a:gd name="connsiteX2" fmla="*/ 2146572 w 2146572"/>
                <a:gd name="connsiteY2" fmla="*/ 2475638 h 2475638"/>
                <a:gd name="connsiteX3" fmla="*/ 2065467 w 2146572"/>
                <a:gd name="connsiteY3" fmla="*/ 2318816 h 2475638"/>
                <a:gd name="connsiteX4" fmla="*/ 1334131 w 2146572"/>
                <a:gd name="connsiteY4" fmla="*/ 1074773 h 2475638"/>
                <a:gd name="connsiteX5" fmla="*/ 300895 w 2146572"/>
                <a:gd name="connsiteY5" fmla="*/ 174921 h 24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6572" h="2475638">
                  <a:moveTo>
                    <a:pt x="0" y="0"/>
                  </a:moveTo>
                  <a:lnTo>
                    <a:pt x="0" y="2475638"/>
                  </a:lnTo>
                  <a:lnTo>
                    <a:pt x="2146572" y="2475638"/>
                  </a:lnTo>
                  <a:lnTo>
                    <a:pt x="2065467" y="2318816"/>
                  </a:lnTo>
                  <a:cubicBezTo>
                    <a:pt x="1811184" y="1840741"/>
                    <a:pt x="1541551" y="1396847"/>
                    <a:pt x="1334131" y="1074773"/>
                  </a:cubicBezTo>
                  <a:cubicBezTo>
                    <a:pt x="1085227" y="688285"/>
                    <a:pt x="701240" y="415773"/>
                    <a:pt x="300895" y="174921"/>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1" name="Freeform 30"/>
            <p:cNvSpPr/>
            <p:nvPr/>
          </p:nvSpPr>
          <p:spPr>
            <a:xfrm rot="10800000" flipV="1">
              <a:off x="10277672" y="4690890"/>
              <a:ext cx="1913825" cy="2340334"/>
            </a:xfrm>
            <a:custGeom>
              <a:avLst/>
              <a:gdLst>
                <a:gd name="connsiteX0" fmla="*/ 0 w 1913825"/>
                <a:gd name="connsiteY0" fmla="*/ 0 h 2340334"/>
                <a:gd name="connsiteX1" fmla="*/ 0 w 1913825"/>
                <a:gd name="connsiteY1" fmla="*/ 2340334 h 2340334"/>
                <a:gd name="connsiteX2" fmla="*/ 1913825 w 1913825"/>
                <a:gd name="connsiteY2" fmla="*/ 2340334 h 2340334"/>
                <a:gd name="connsiteX3" fmla="*/ 1832720 w 1913825"/>
                <a:gd name="connsiteY3" fmla="*/ 2183512 h 2340334"/>
                <a:gd name="connsiteX4" fmla="*/ 1101384 w 1913825"/>
                <a:gd name="connsiteY4" fmla="*/ 939469 h 2340334"/>
                <a:gd name="connsiteX5" fmla="*/ 68148 w 1913825"/>
                <a:gd name="connsiteY5" fmla="*/ 39617 h 234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13825" h="2340334">
                  <a:moveTo>
                    <a:pt x="0" y="0"/>
                  </a:moveTo>
                  <a:lnTo>
                    <a:pt x="0" y="2340334"/>
                  </a:lnTo>
                  <a:lnTo>
                    <a:pt x="1913825" y="2340334"/>
                  </a:lnTo>
                  <a:lnTo>
                    <a:pt x="1832720" y="2183512"/>
                  </a:lnTo>
                  <a:cubicBezTo>
                    <a:pt x="1578437" y="1705437"/>
                    <a:pt x="1308805" y="1261543"/>
                    <a:pt x="1101384" y="939469"/>
                  </a:cubicBezTo>
                  <a:cubicBezTo>
                    <a:pt x="852480" y="552981"/>
                    <a:pt x="468493" y="280469"/>
                    <a:pt x="68148" y="39617"/>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2" name="Freeform 31"/>
            <p:cNvSpPr/>
            <p:nvPr/>
          </p:nvSpPr>
          <p:spPr>
            <a:xfrm rot="10800000" flipV="1">
              <a:off x="9579430" y="4279454"/>
              <a:ext cx="2612067" cy="2751770"/>
            </a:xfrm>
            <a:custGeom>
              <a:avLst/>
              <a:gdLst>
                <a:gd name="connsiteX0" fmla="*/ 0 w 2612067"/>
                <a:gd name="connsiteY0" fmla="*/ 0 h 2751770"/>
                <a:gd name="connsiteX1" fmla="*/ 0 w 2612067"/>
                <a:gd name="connsiteY1" fmla="*/ 2751770 h 2751770"/>
                <a:gd name="connsiteX2" fmla="*/ 2612067 w 2612067"/>
                <a:gd name="connsiteY2" fmla="*/ 2751770 h 2751770"/>
                <a:gd name="connsiteX3" fmla="*/ 2530962 w 2612067"/>
                <a:gd name="connsiteY3" fmla="*/ 2594948 h 2751770"/>
                <a:gd name="connsiteX4" fmla="*/ 1799626 w 2612067"/>
                <a:gd name="connsiteY4" fmla="*/ 1350905 h 2751770"/>
                <a:gd name="connsiteX5" fmla="*/ 168445 w 2612067"/>
                <a:gd name="connsiteY5" fmla="*/ 103230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2067" h="2751770">
                  <a:moveTo>
                    <a:pt x="0" y="0"/>
                  </a:moveTo>
                  <a:lnTo>
                    <a:pt x="0" y="2751770"/>
                  </a:lnTo>
                  <a:lnTo>
                    <a:pt x="2612067" y="2751770"/>
                  </a:lnTo>
                  <a:lnTo>
                    <a:pt x="2530962" y="2594948"/>
                  </a:lnTo>
                  <a:cubicBezTo>
                    <a:pt x="2276679" y="2116873"/>
                    <a:pt x="2007047" y="1672979"/>
                    <a:pt x="1799626" y="1350905"/>
                  </a:cubicBezTo>
                  <a:cubicBezTo>
                    <a:pt x="1426270" y="771172"/>
                    <a:pt x="748977" y="447887"/>
                    <a:pt x="168445" y="10323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3" name="Freeform 32"/>
            <p:cNvSpPr/>
            <p:nvPr/>
          </p:nvSpPr>
          <p:spPr>
            <a:xfrm rot="10800000" flipV="1">
              <a:off x="9812177" y="4412739"/>
              <a:ext cx="2392020" cy="2618485"/>
            </a:xfrm>
            <a:custGeom>
              <a:avLst/>
              <a:gdLst>
                <a:gd name="connsiteX0" fmla="*/ 0 w 2392020"/>
                <a:gd name="connsiteY0" fmla="*/ 0 h 2618485"/>
                <a:gd name="connsiteX1" fmla="*/ 0 w 2392020"/>
                <a:gd name="connsiteY1" fmla="*/ 2618485 h 2618485"/>
                <a:gd name="connsiteX2" fmla="*/ 2392020 w 2392020"/>
                <a:gd name="connsiteY2" fmla="*/ 2618485 h 2618485"/>
                <a:gd name="connsiteX3" fmla="*/ 2310915 w 2392020"/>
                <a:gd name="connsiteY3" fmla="*/ 2461663 h 2618485"/>
                <a:gd name="connsiteX4" fmla="*/ 1579579 w 2392020"/>
                <a:gd name="connsiteY4" fmla="*/ 1217620 h 2618485"/>
                <a:gd name="connsiteX5" fmla="*/ 144943 w 2392020"/>
                <a:gd name="connsiteY5" fmla="*/ 84420 h 261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2020" h="2618485">
                  <a:moveTo>
                    <a:pt x="0" y="0"/>
                  </a:moveTo>
                  <a:lnTo>
                    <a:pt x="0" y="2618485"/>
                  </a:lnTo>
                  <a:lnTo>
                    <a:pt x="2392020" y="2618485"/>
                  </a:lnTo>
                  <a:lnTo>
                    <a:pt x="2310915" y="2461663"/>
                  </a:lnTo>
                  <a:cubicBezTo>
                    <a:pt x="2056632" y="1983588"/>
                    <a:pt x="1786999" y="1539694"/>
                    <a:pt x="1579579" y="1217620"/>
                  </a:cubicBezTo>
                  <a:cubicBezTo>
                    <a:pt x="1247707" y="702302"/>
                    <a:pt x="675687" y="389609"/>
                    <a:pt x="144943" y="8442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sp>
        <p:nvSpPr>
          <p:cNvPr id="19" name="Content Placeholder 4"/>
          <p:cNvSpPr txBox="1">
            <a:spLocks/>
          </p:cNvSpPr>
          <p:nvPr/>
        </p:nvSpPr>
        <p:spPr>
          <a:xfrm>
            <a:off x="579120" y="318434"/>
            <a:ext cx="8358246" cy="555326"/>
          </a:xfrm>
          <a:prstGeom prst="rect">
            <a:avLst/>
          </a:prstGeom>
        </p:spPr>
        <p:txBody>
          <a:bodyPr vert="horz" lIns="91440" tIns="45720" rIns="91440" bIns="45720" rtlCol="0">
            <a:noAutofit/>
          </a:bodyPr>
          <a:lstStyle/>
          <a:p>
            <a:pPr lvl="0">
              <a:spcBef>
                <a:spcPct val="20000"/>
              </a:spcBef>
              <a:defRPr/>
            </a:pPr>
            <a:r>
              <a:rPr lang="en-IN" sz="3200" u="sng" dirty="0">
                <a:solidFill>
                  <a:schemeClr val="bg1"/>
                </a:solidFill>
                <a:latin typeface="Gabriela" pitchFamily="2" charset="0"/>
              </a:rPr>
              <a:t>Basic Website functionality</a:t>
            </a:r>
            <a:endParaRPr kumimoji="0" lang="en-US" sz="3200" b="0" i="0" u="none" strike="noStrike" kern="1200" cap="none" spc="0" normalizeH="0" noProof="0" dirty="0">
              <a:ln>
                <a:noFill/>
              </a:ln>
              <a:solidFill>
                <a:schemeClr val="bg1"/>
              </a:solidFill>
              <a:effectLst/>
              <a:uLnTx/>
              <a:uFillTx/>
              <a:latin typeface="Gabriela" pitchFamily="2" charset="0"/>
            </a:endParaRPr>
          </a:p>
        </p:txBody>
      </p:sp>
      <p:sp>
        <p:nvSpPr>
          <p:cNvPr id="20" name="Title 1"/>
          <p:cNvSpPr txBox="1">
            <a:spLocks/>
          </p:cNvSpPr>
          <p:nvPr/>
        </p:nvSpPr>
        <p:spPr>
          <a:xfrm>
            <a:off x="371222" y="871917"/>
            <a:ext cx="6908800" cy="736616"/>
          </a:xfrm>
          <a:prstGeom prst="rect">
            <a:avLst/>
          </a:prstGeom>
        </p:spPr>
        <p:txBody>
          <a:bodyPr vert="horz" lIns="91440" tIns="45720" rIns="91440" bIns="45720" rtlCol="0" anchor="ctr">
            <a:normAutofit fontScale="85000" lnSpcReduction="100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 </a:t>
            </a:r>
            <a:r>
              <a:rPr lang="en-IN" sz="3200" dirty="0">
                <a:solidFill>
                  <a:schemeClr val="bg1"/>
                </a:solidFill>
                <a:latin typeface="Gabriela" pitchFamily="2" charset="0"/>
                <a:ea typeface="+mj-ea"/>
                <a:cs typeface="+mj-cs"/>
              </a:rPr>
              <a:t>Admin Panel with Edit and Delete User panel</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a:t>
            </a:r>
            <a:endParaRPr kumimoji="0" lang="en-US" sz="3200" b="0" i="0" u="none" strike="noStrike" kern="1200" cap="none" spc="0" normalizeH="0" baseline="0" noProof="0" dirty="0">
              <a:ln>
                <a:noFill/>
              </a:ln>
              <a:solidFill>
                <a:schemeClr val="bg1"/>
              </a:solidFill>
              <a:effectLst/>
              <a:uLnTx/>
              <a:uFillTx/>
              <a:latin typeface="Gabriela" pitchFamily="2" charset="0"/>
              <a:ea typeface="+mj-ea"/>
              <a:cs typeface="+mj-cs"/>
            </a:endParaRPr>
          </a:p>
        </p:txBody>
      </p:sp>
      <p:pic>
        <p:nvPicPr>
          <p:cNvPr id="5" name="Picture 4">
            <a:extLst>
              <a:ext uri="{FF2B5EF4-FFF2-40B4-BE49-F238E27FC236}">
                <a16:creationId xmlns:a16="http://schemas.microsoft.com/office/drawing/2014/main" id="{44E607C0-E849-4F16-ABF1-108E30729359}"/>
              </a:ext>
            </a:extLst>
          </p:cNvPr>
          <p:cNvPicPr>
            <a:picLocks noChangeAspect="1"/>
          </p:cNvPicPr>
          <p:nvPr/>
        </p:nvPicPr>
        <p:blipFill rotWithShape="1">
          <a:blip r:embed="rId5">
            <a:extLst>
              <a:ext uri="{28A0092B-C50C-407E-A947-70E740481C1C}">
                <a14:useLocalDpi xmlns:a14="http://schemas.microsoft.com/office/drawing/2010/main" val="0"/>
              </a:ext>
            </a:extLst>
          </a:blip>
          <a:srcRect t="12319" b="4643"/>
          <a:stretch/>
        </p:blipFill>
        <p:spPr>
          <a:xfrm>
            <a:off x="1643439" y="1630808"/>
            <a:ext cx="9567233" cy="4468686"/>
          </a:xfrm>
          <a:prstGeom prst="rect">
            <a:avLst/>
          </a:prstGeom>
        </p:spPr>
      </p:pic>
    </p:spTree>
    <p:extLst>
      <p:ext uri="{BB962C8B-B14F-4D97-AF65-F5344CB8AC3E}">
        <p14:creationId xmlns:p14="http://schemas.microsoft.com/office/powerpoint/2010/main" val="2235165056"/>
      </p:ext>
    </p:extLst>
  </p:cSld>
  <p:clrMapOvr>
    <a:masterClrMapping/>
  </p:clrMapOvr>
  <p:transition>
    <p:check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Freeform: Shape 137">
            <a:extLst>
              <a:ext uri="{FF2B5EF4-FFF2-40B4-BE49-F238E27FC236}">
                <a16:creationId xmlns:a16="http://schemas.microsoft.com/office/drawing/2014/main" id="{C7999997-287A-4ABB-9ACF-4B182A2589AC}"/>
              </a:ext>
            </a:extLst>
          </p:cNvPr>
          <p:cNvSpPr/>
          <p:nvPr/>
        </p:nvSpPr>
        <p:spPr>
          <a:xfrm>
            <a:off x="0" y="0"/>
            <a:ext cx="12192000" cy="6858001"/>
          </a:xfrm>
          <a:custGeom>
            <a:avLst/>
            <a:gdLst>
              <a:gd name="connsiteX0" fmla="*/ 0 w 12192000"/>
              <a:gd name="connsiteY0" fmla="*/ 0 h 6858001"/>
              <a:gd name="connsiteX1" fmla="*/ 7356655 w 12192000"/>
              <a:gd name="connsiteY1" fmla="*/ 0 h 6858001"/>
              <a:gd name="connsiteX2" fmla="*/ 7454405 w 12192000"/>
              <a:gd name="connsiteY2" fmla="*/ 133557 h 6858001"/>
              <a:gd name="connsiteX3" fmla="*/ 8405530 w 12192000"/>
              <a:gd name="connsiteY3" fmla="*/ 2193051 h 6858001"/>
              <a:gd name="connsiteX4" fmla="*/ 12192000 w 12192000"/>
              <a:gd name="connsiteY4" fmla="*/ 5827373 h 6858001"/>
              <a:gd name="connsiteX5" fmla="*/ 12192000 w 12192000"/>
              <a:gd name="connsiteY5" fmla="*/ 6858001 h 6858001"/>
              <a:gd name="connsiteX6" fmla="*/ 0 w 12192000"/>
              <a:gd name="connsiteY6" fmla="*/ 6858001 h 6858001"/>
              <a:gd name="connsiteX7" fmla="*/ 0 w 12192000"/>
              <a:gd name="connsiteY7" fmla="*/ 50035 h 6858001"/>
              <a:gd name="connsiteX8" fmla="*/ 0 w 12192000"/>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1">
                <a:moveTo>
                  <a:pt x="0" y="0"/>
                </a:moveTo>
                <a:lnTo>
                  <a:pt x="7356655" y="0"/>
                </a:lnTo>
                <a:lnTo>
                  <a:pt x="7454405" y="133557"/>
                </a:lnTo>
                <a:cubicBezTo>
                  <a:pt x="7840980" y="688395"/>
                  <a:pt x="8177473" y="1366401"/>
                  <a:pt x="8405530" y="2193051"/>
                </a:cubicBezTo>
                <a:cubicBezTo>
                  <a:pt x="9448076" y="5968406"/>
                  <a:pt x="12192000" y="5827373"/>
                  <a:pt x="12192000" y="5827373"/>
                </a:cubicBezTo>
                <a:cubicBezTo>
                  <a:pt x="12192000" y="6858001"/>
                  <a:pt x="12192000" y="6858001"/>
                  <a:pt x="12192000" y="6858001"/>
                </a:cubicBezTo>
                <a:cubicBezTo>
                  <a:pt x="0" y="6858001"/>
                  <a:pt x="0" y="6858001"/>
                  <a:pt x="0" y="6858001"/>
                </a:cubicBezTo>
                <a:cubicBezTo>
                  <a:pt x="0" y="3360080"/>
                  <a:pt x="0" y="1283189"/>
                  <a:pt x="0" y="50035"/>
                </a:cubicBezTo>
                <a:lnTo>
                  <a:pt x="0" y="0"/>
                </a:lnTo>
                <a:close/>
              </a:path>
            </a:pathLst>
          </a:custGeom>
          <a:gradFill>
            <a:gsLst>
              <a:gs pos="50000">
                <a:srgbClr val="E94057"/>
              </a:gs>
              <a:gs pos="0">
                <a:srgbClr val="8A2387"/>
              </a:gs>
              <a:gs pos="100000">
                <a:srgbClr val="F2712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86">
            <a:extLst>
              <a:ext uri="{FF2B5EF4-FFF2-40B4-BE49-F238E27FC236}">
                <a16:creationId xmlns:a16="http://schemas.microsoft.com/office/drawing/2014/main" id="{F9D366F5-BF80-4493-9087-8E1D06F5971A}"/>
              </a:ext>
            </a:extLst>
          </p:cNvPr>
          <p:cNvGrpSpPr/>
          <p:nvPr/>
        </p:nvGrpSpPr>
        <p:grpSpPr>
          <a:xfrm>
            <a:off x="11067302" y="342900"/>
            <a:ext cx="781798" cy="179244"/>
            <a:chOff x="10371597" y="3126630"/>
            <a:chExt cx="781798" cy="179244"/>
          </a:xfrm>
        </p:grpSpPr>
        <p:sp>
          <p:nvSpPr>
            <p:cNvPr id="88" name="Oval 87">
              <a:extLst>
                <a:ext uri="{FF2B5EF4-FFF2-40B4-BE49-F238E27FC236}">
                  <a16:creationId xmlns:a16="http://schemas.microsoft.com/office/drawing/2014/main" id="{DFA48160-77B7-467B-B2ED-97BAB527473E}"/>
                </a:ext>
              </a:extLst>
            </p:cNvPr>
            <p:cNvSpPr/>
            <p:nvPr/>
          </p:nvSpPr>
          <p:spPr>
            <a:xfrm>
              <a:off x="10371597" y="3126630"/>
              <a:ext cx="179244" cy="179244"/>
            </a:xfrm>
            <a:prstGeom prst="ellipse">
              <a:avLst/>
            </a:prstGeom>
            <a:solidFill>
              <a:srgbClr val="8A2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544E0761-78BC-4263-85E0-787591AFDEAB}"/>
                </a:ext>
              </a:extLst>
            </p:cNvPr>
            <p:cNvSpPr/>
            <p:nvPr/>
          </p:nvSpPr>
          <p:spPr>
            <a:xfrm>
              <a:off x="10672874" y="3126630"/>
              <a:ext cx="179244" cy="179244"/>
            </a:xfrm>
            <a:prstGeom prst="ellipse">
              <a:avLst/>
            </a:prstGeom>
            <a:solidFill>
              <a:srgbClr val="E94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1E148295-88C2-4279-9BA7-D61F4417A740}"/>
                </a:ext>
              </a:extLst>
            </p:cNvPr>
            <p:cNvSpPr/>
            <p:nvPr/>
          </p:nvSpPr>
          <p:spPr>
            <a:xfrm>
              <a:off x="10974151" y="3126630"/>
              <a:ext cx="179244" cy="179244"/>
            </a:xfrm>
            <a:prstGeom prst="ellipse">
              <a:avLst/>
            </a:prstGeom>
            <a:solidFill>
              <a:srgbClr val="F2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Content Placeholder 4"/>
          <p:cNvSpPr txBox="1">
            <a:spLocks/>
          </p:cNvSpPr>
          <p:nvPr/>
        </p:nvSpPr>
        <p:spPr>
          <a:xfrm>
            <a:off x="579120" y="552114"/>
            <a:ext cx="8358246" cy="555326"/>
          </a:xfrm>
          <a:prstGeom prst="rect">
            <a:avLst/>
          </a:prstGeom>
        </p:spPr>
        <p:txBody>
          <a:bodyPr vert="horz" lIns="91440" tIns="45720" rIns="91440" bIns="45720" rtlCol="0">
            <a:noAutofit/>
          </a:bodyPr>
          <a:lstStyle/>
          <a:p>
            <a:pPr lvl="0">
              <a:spcBef>
                <a:spcPct val="20000"/>
              </a:spcBef>
              <a:defRPr/>
            </a:pPr>
            <a:r>
              <a:rPr lang="en-IN" sz="3200" u="sng" dirty="0">
                <a:solidFill>
                  <a:schemeClr val="bg1"/>
                </a:solidFill>
                <a:latin typeface="Gabriela" pitchFamily="2" charset="0"/>
              </a:rPr>
              <a:t>Basic Website functionality</a:t>
            </a:r>
            <a:endParaRPr kumimoji="0" lang="en-US" sz="3200" b="0" i="0" u="none" strike="noStrike" kern="1200" cap="none" spc="0" normalizeH="0" noProof="0" dirty="0">
              <a:ln>
                <a:noFill/>
              </a:ln>
              <a:solidFill>
                <a:schemeClr val="bg1"/>
              </a:solidFill>
              <a:effectLst/>
              <a:uLnTx/>
              <a:uFillTx/>
              <a:latin typeface="Gabriela" pitchFamily="2" charset="0"/>
            </a:endParaRPr>
          </a:p>
        </p:txBody>
      </p:sp>
      <p:sp>
        <p:nvSpPr>
          <p:cNvPr id="14" name="Title 1"/>
          <p:cNvSpPr txBox="1">
            <a:spLocks/>
          </p:cNvSpPr>
          <p:nvPr/>
        </p:nvSpPr>
        <p:spPr>
          <a:xfrm>
            <a:off x="579120" y="182498"/>
            <a:ext cx="7070756" cy="4714908"/>
          </a:xfrm>
          <a:prstGeom prst="rect">
            <a:avLst/>
          </a:prstGeom>
        </p:spPr>
        <p:txBody>
          <a:bodyPr vert="horz" lIns="91440" tIns="45720" rIns="91440" bIns="45720" rtlCol="0" anchor="ctr">
            <a:noAutofit/>
          </a:bodyPr>
          <a:lstStyle/>
          <a:p>
            <a:pPr marL="342900" lvl="0" indent="-342900">
              <a:spcBef>
                <a:spcPct val="0"/>
              </a:spcBef>
              <a:buFont typeface="Arial" panose="020B0604020202020204" pitchFamily="34" charset="0"/>
              <a:buChar char="•"/>
              <a:defRPr/>
            </a:pPr>
            <a:r>
              <a:rPr lang="en-US" sz="2400" dirty="0">
                <a:solidFill>
                  <a:schemeClr val="bg1"/>
                </a:solidFill>
                <a:latin typeface="Georgia" pitchFamily="18" charset="0"/>
              </a:rPr>
              <a:t>C</a:t>
            </a:r>
            <a:r>
              <a:rPr lang="en-IN" sz="2400" dirty="0" err="1">
                <a:solidFill>
                  <a:schemeClr val="bg1"/>
                </a:solidFill>
                <a:latin typeface="Georgia" pitchFamily="18" charset="0"/>
              </a:rPr>
              <a:t>lub</a:t>
            </a:r>
            <a:r>
              <a:rPr lang="en-IN" sz="2400" dirty="0">
                <a:solidFill>
                  <a:schemeClr val="bg1"/>
                </a:solidFill>
                <a:latin typeface="Georgia" pitchFamily="18" charset="0"/>
              </a:rPr>
              <a:t> mentor can login through website</a:t>
            </a:r>
          </a:p>
          <a:p>
            <a:pPr marL="342900" lvl="0" indent="-342900">
              <a:spcBef>
                <a:spcPct val="0"/>
              </a:spcBef>
              <a:buFont typeface="Arial" panose="020B0604020202020204" pitchFamily="34" charset="0"/>
              <a:buChar char="•"/>
              <a:defRPr/>
            </a:pPr>
            <a:r>
              <a:rPr lang="en-IN" sz="2400" dirty="0">
                <a:solidFill>
                  <a:schemeClr val="bg1"/>
                </a:solidFill>
                <a:latin typeface="Georgia" pitchFamily="18" charset="0"/>
              </a:rPr>
              <a:t>Club mentor can request for event venue </a:t>
            </a:r>
          </a:p>
          <a:p>
            <a:pPr marL="342900" lvl="0" indent="-342900">
              <a:spcBef>
                <a:spcPct val="0"/>
              </a:spcBef>
              <a:buFont typeface="Arial" panose="020B0604020202020204" pitchFamily="34" charset="0"/>
              <a:buChar char="•"/>
              <a:defRPr/>
            </a:pPr>
            <a:r>
              <a:rPr lang="en-IN" sz="2400" dirty="0">
                <a:solidFill>
                  <a:schemeClr val="bg1"/>
                </a:solidFill>
                <a:latin typeface="Georgia" pitchFamily="18" charset="0"/>
              </a:rPr>
              <a:t>Club mentor can see the logs of event request</a:t>
            </a:r>
          </a:p>
        </p:txBody>
      </p:sp>
      <p:sp>
        <p:nvSpPr>
          <p:cNvPr id="11" name="Title 1"/>
          <p:cNvSpPr txBox="1">
            <a:spLocks/>
          </p:cNvSpPr>
          <p:nvPr/>
        </p:nvSpPr>
        <p:spPr>
          <a:xfrm>
            <a:off x="-655508" y="1117742"/>
            <a:ext cx="6143668" cy="928695"/>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3200" dirty="0">
                <a:solidFill>
                  <a:schemeClr val="bg1"/>
                </a:solidFill>
                <a:latin typeface="Gabriela" pitchFamily="2" charset="0"/>
                <a:ea typeface="+mj-ea"/>
                <a:cs typeface="+mj-cs"/>
              </a:rPr>
              <a:t>4</a:t>
            </a:r>
            <a:r>
              <a:rPr kumimoji="0" lang="en-IN" sz="3200" b="0" i="0" u="none" strike="noStrike" kern="1200" cap="none" spc="0" normalizeH="0" baseline="0" noProof="0" dirty="0">
                <a:ln>
                  <a:noFill/>
                </a:ln>
                <a:solidFill>
                  <a:schemeClr val="bg1"/>
                </a:solidFill>
                <a:effectLst/>
                <a:uLnTx/>
                <a:uFillTx/>
                <a:latin typeface="Gabriela" pitchFamily="2" charset="0"/>
                <a:ea typeface="+mj-ea"/>
                <a:cs typeface="+mj-cs"/>
              </a:rPr>
              <a:t>)</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 </a:t>
            </a:r>
            <a:r>
              <a:rPr lang="en-IN" sz="3200" dirty="0">
                <a:solidFill>
                  <a:schemeClr val="bg1"/>
                </a:solidFill>
                <a:latin typeface="Gabriela" pitchFamily="2" charset="0"/>
                <a:ea typeface="+mj-ea"/>
                <a:cs typeface="+mj-cs"/>
              </a:rPr>
              <a:t>Club Mentor Panel</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a:t>
            </a:r>
            <a:endParaRPr kumimoji="0" lang="en-US" sz="3200" b="0" i="0" u="none" strike="noStrike" kern="1200" cap="none" spc="0" normalizeH="0" baseline="0" noProof="0" dirty="0">
              <a:ln>
                <a:noFill/>
              </a:ln>
              <a:solidFill>
                <a:schemeClr val="bg1"/>
              </a:solidFill>
              <a:effectLst/>
              <a:uLnTx/>
              <a:uFillTx/>
              <a:latin typeface="Gabriela" pitchFamily="2" charset="0"/>
              <a:ea typeface="+mj-ea"/>
              <a:cs typeface="+mj-cs"/>
            </a:endParaRPr>
          </a:p>
        </p:txBody>
      </p:sp>
      <p:pic>
        <p:nvPicPr>
          <p:cNvPr id="4" name="Picture 3">
            <a:extLst>
              <a:ext uri="{FF2B5EF4-FFF2-40B4-BE49-F238E27FC236}">
                <a16:creationId xmlns:a16="http://schemas.microsoft.com/office/drawing/2014/main" id="{DAF0F032-3EB0-4D31-AFBE-B1EB8A7A194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2613" b="4999"/>
          <a:stretch/>
        </p:blipFill>
        <p:spPr>
          <a:xfrm>
            <a:off x="2271062" y="3198420"/>
            <a:ext cx="7376791" cy="3418576"/>
          </a:xfrm>
          <a:prstGeom prst="rect">
            <a:avLst/>
          </a:prstGeom>
        </p:spPr>
      </p:pic>
    </p:spTree>
    <p:extLst>
      <p:ext uri="{BB962C8B-B14F-4D97-AF65-F5344CB8AC3E}">
        <p14:creationId xmlns:p14="http://schemas.microsoft.com/office/powerpoint/2010/main" val="2721268251"/>
      </p:ext>
    </p:extLst>
  </p:cSld>
  <p:clrMapOvr>
    <a:masterClrMapping/>
  </p:clrMapOvr>
  <p:transition>
    <p:checke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Freeform: Shape 137">
            <a:extLst>
              <a:ext uri="{FF2B5EF4-FFF2-40B4-BE49-F238E27FC236}">
                <a16:creationId xmlns:a16="http://schemas.microsoft.com/office/drawing/2014/main" id="{C7999997-287A-4ABB-9ACF-4B182A2589AC}"/>
              </a:ext>
            </a:extLst>
          </p:cNvPr>
          <p:cNvSpPr/>
          <p:nvPr/>
        </p:nvSpPr>
        <p:spPr>
          <a:xfrm>
            <a:off x="0" y="0"/>
            <a:ext cx="12192000" cy="6858001"/>
          </a:xfrm>
          <a:custGeom>
            <a:avLst/>
            <a:gdLst>
              <a:gd name="connsiteX0" fmla="*/ 0 w 12192000"/>
              <a:gd name="connsiteY0" fmla="*/ 0 h 6858001"/>
              <a:gd name="connsiteX1" fmla="*/ 7356655 w 12192000"/>
              <a:gd name="connsiteY1" fmla="*/ 0 h 6858001"/>
              <a:gd name="connsiteX2" fmla="*/ 7454405 w 12192000"/>
              <a:gd name="connsiteY2" fmla="*/ 133557 h 6858001"/>
              <a:gd name="connsiteX3" fmla="*/ 8405530 w 12192000"/>
              <a:gd name="connsiteY3" fmla="*/ 2193051 h 6858001"/>
              <a:gd name="connsiteX4" fmla="*/ 12192000 w 12192000"/>
              <a:gd name="connsiteY4" fmla="*/ 5827373 h 6858001"/>
              <a:gd name="connsiteX5" fmla="*/ 12192000 w 12192000"/>
              <a:gd name="connsiteY5" fmla="*/ 6858001 h 6858001"/>
              <a:gd name="connsiteX6" fmla="*/ 0 w 12192000"/>
              <a:gd name="connsiteY6" fmla="*/ 6858001 h 6858001"/>
              <a:gd name="connsiteX7" fmla="*/ 0 w 12192000"/>
              <a:gd name="connsiteY7" fmla="*/ 50035 h 6858001"/>
              <a:gd name="connsiteX8" fmla="*/ 0 w 12192000"/>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1">
                <a:moveTo>
                  <a:pt x="0" y="0"/>
                </a:moveTo>
                <a:lnTo>
                  <a:pt x="7356655" y="0"/>
                </a:lnTo>
                <a:lnTo>
                  <a:pt x="7454405" y="133557"/>
                </a:lnTo>
                <a:cubicBezTo>
                  <a:pt x="7840980" y="688395"/>
                  <a:pt x="8177473" y="1366401"/>
                  <a:pt x="8405530" y="2193051"/>
                </a:cubicBezTo>
                <a:cubicBezTo>
                  <a:pt x="9448076" y="5968406"/>
                  <a:pt x="12192000" y="5827373"/>
                  <a:pt x="12192000" y="5827373"/>
                </a:cubicBezTo>
                <a:cubicBezTo>
                  <a:pt x="12192000" y="6858001"/>
                  <a:pt x="12192000" y="6858001"/>
                  <a:pt x="12192000" y="6858001"/>
                </a:cubicBezTo>
                <a:cubicBezTo>
                  <a:pt x="0" y="6858001"/>
                  <a:pt x="0" y="6858001"/>
                  <a:pt x="0" y="6858001"/>
                </a:cubicBezTo>
                <a:cubicBezTo>
                  <a:pt x="0" y="3360080"/>
                  <a:pt x="0" y="1283189"/>
                  <a:pt x="0" y="50035"/>
                </a:cubicBezTo>
                <a:lnTo>
                  <a:pt x="0" y="0"/>
                </a:lnTo>
                <a:close/>
              </a:path>
            </a:pathLst>
          </a:custGeom>
          <a:gradFill>
            <a:gsLst>
              <a:gs pos="50000">
                <a:srgbClr val="E94057"/>
              </a:gs>
              <a:gs pos="0">
                <a:srgbClr val="8A2387"/>
              </a:gs>
              <a:gs pos="100000">
                <a:srgbClr val="F2712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86">
            <a:extLst>
              <a:ext uri="{FF2B5EF4-FFF2-40B4-BE49-F238E27FC236}">
                <a16:creationId xmlns:a16="http://schemas.microsoft.com/office/drawing/2014/main" id="{F9D366F5-BF80-4493-9087-8E1D06F5971A}"/>
              </a:ext>
            </a:extLst>
          </p:cNvPr>
          <p:cNvGrpSpPr/>
          <p:nvPr/>
        </p:nvGrpSpPr>
        <p:grpSpPr>
          <a:xfrm>
            <a:off x="11067302" y="342900"/>
            <a:ext cx="781798" cy="179244"/>
            <a:chOff x="10371597" y="3126630"/>
            <a:chExt cx="781798" cy="179244"/>
          </a:xfrm>
        </p:grpSpPr>
        <p:sp>
          <p:nvSpPr>
            <p:cNvPr id="88" name="Oval 87">
              <a:extLst>
                <a:ext uri="{FF2B5EF4-FFF2-40B4-BE49-F238E27FC236}">
                  <a16:creationId xmlns:a16="http://schemas.microsoft.com/office/drawing/2014/main" id="{DFA48160-77B7-467B-B2ED-97BAB527473E}"/>
                </a:ext>
              </a:extLst>
            </p:cNvPr>
            <p:cNvSpPr/>
            <p:nvPr/>
          </p:nvSpPr>
          <p:spPr>
            <a:xfrm>
              <a:off x="10371597" y="3126630"/>
              <a:ext cx="179244" cy="179244"/>
            </a:xfrm>
            <a:prstGeom prst="ellipse">
              <a:avLst/>
            </a:prstGeom>
            <a:solidFill>
              <a:srgbClr val="8A2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544E0761-78BC-4263-85E0-787591AFDEAB}"/>
                </a:ext>
              </a:extLst>
            </p:cNvPr>
            <p:cNvSpPr/>
            <p:nvPr/>
          </p:nvSpPr>
          <p:spPr>
            <a:xfrm>
              <a:off x="10672874" y="3126630"/>
              <a:ext cx="179244" cy="179244"/>
            </a:xfrm>
            <a:prstGeom prst="ellipse">
              <a:avLst/>
            </a:prstGeom>
            <a:solidFill>
              <a:srgbClr val="E94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1E148295-88C2-4279-9BA7-D61F4417A740}"/>
                </a:ext>
              </a:extLst>
            </p:cNvPr>
            <p:cNvSpPr/>
            <p:nvPr/>
          </p:nvSpPr>
          <p:spPr>
            <a:xfrm>
              <a:off x="10974151" y="3126630"/>
              <a:ext cx="179244" cy="179244"/>
            </a:xfrm>
            <a:prstGeom prst="ellipse">
              <a:avLst/>
            </a:prstGeom>
            <a:solidFill>
              <a:srgbClr val="F2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Content Placeholder 4"/>
          <p:cNvSpPr txBox="1">
            <a:spLocks/>
          </p:cNvSpPr>
          <p:nvPr/>
        </p:nvSpPr>
        <p:spPr>
          <a:xfrm>
            <a:off x="579120" y="552114"/>
            <a:ext cx="8358246" cy="555326"/>
          </a:xfrm>
          <a:prstGeom prst="rect">
            <a:avLst/>
          </a:prstGeom>
        </p:spPr>
        <p:txBody>
          <a:bodyPr vert="horz" lIns="91440" tIns="45720" rIns="91440" bIns="45720" rtlCol="0">
            <a:noAutofit/>
          </a:bodyPr>
          <a:lstStyle/>
          <a:p>
            <a:pPr lvl="0">
              <a:spcBef>
                <a:spcPct val="20000"/>
              </a:spcBef>
              <a:defRPr/>
            </a:pPr>
            <a:r>
              <a:rPr lang="en-IN" sz="3200" u="sng" dirty="0">
                <a:solidFill>
                  <a:schemeClr val="bg1"/>
                </a:solidFill>
                <a:latin typeface="Gabriela" pitchFamily="2" charset="0"/>
              </a:rPr>
              <a:t>Basic Website functionality</a:t>
            </a:r>
            <a:endParaRPr kumimoji="0" lang="en-US" sz="3200" b="0" i="0" u="none" strike="noStrike" kern="1200" cap="none" spc="0" normalizeH="0" noProof="0" dirty="0">
              <a:ln>
                <a:noFill/>
              </a:ln>
              <a:solidFill>
                <a:schemeClr val="bg1"/>
              </a:solidFill>
              <a:effectLst/>
              <a:uLnTx/>
              <a:uFillTx/>
              <a:latin typeface="Gabriela" pitchFamily="2" charset="0"/>
            </a:endParaRPr>
          </a:p>
        </p:txBody>
      </p:sp>
      <p:sp>
        <p:nvSpPr>
          <p:cNvPr id="11" name="Title 1"/>
          <p:cNvSpPr txBox="1">
            <a:spLocks/>
          </p:cNvSpPr>
          <p:nvPr/>
        </p:nvSpPr>
        <p:spPr>
          <a:xfrm>
            <a:off x="-184211" y="1001900"/>
            <a:ext cx="6143668" cy="928695"/>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3200" dirty="0">
                <a:solidFill>
                  <a:schemeClr val="bg1"/>
                </a:solidFill>
                <a:latin typeface="Gabriela" pitchFamily="2" charset="0"/>
                <a:ea typeface="+mj-ea"/>
                <a:cs typeface="+mj-cs"/>
              </a:rPr>
              <a:t>Club Mentor Event Request</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a:t>
            </a:r>
            <a:endParaRPr kumimoji="0" lang="en-US" sz="3200" b="0" i="0" u="none" strike="noStrike" kern="1200" cap="none" spc="0" normalizeH="0" baseline="0" noProof="0" dirty="0">
              <a:ln>
                <a:noFill/>
              </a:ln>
              <a:solidFill>
                <a:schemeClr val="bg1"/>
              </a:solidFill>
              <a:effectLst/>
              <a:uLnTx/>
              <a:uFillTx/>
              <a:latin typeface="Gabriela" pitchFamily="2" charset="0"/>
              <a:ea typeface="+mj-ea"/>
              <a:cs typeface="+mj-cs"/>
            </a:endParaRPr>
          </a:p>
        </p:txBody>
      </p:sp>
      <p:pic>
        <p:nvPicPr>
          <p:cNvPr id="5" name="Picture 4">
            <a:extLst>
              <a:ext uri="{FF2B5EF4-FFF2-40B4-BE49-F238E27FC236}">
                <a16:creationId xmlns:a16="http://schemas.microsoft.com/office/drawing/2014/main" id="{E6A266CB-0F4A-4888-9E08-BC6F397059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1066" y="1764826"/>
            <a:ext cx="4751484" cy="470306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6" name="TextBox 5">
            <a:extLst>
              <a:ext uri="{FF2B5EF4-FFF2-40B4-BE49-F238E27FC236}">
                <a16:creationId xmlns:a16="http://schemas.microsoft.com/office/drawing/2014/main" id="{237766F6-2CC7-43AA-B28C-994AF79E6F70}"/>
              </a:ext>
            </a:extLst>
          </p:cNvPr>
          <p:cNvSpPr txBox="1"/>
          <p:nvPr/>
        </p:nvSpPr>
        <p:spPr>
          <a:xfrm>
            <a:off x="579120" y="2258009"/>
            <a:ext cx="4394096" cy="707886"/>
          </a:xfrm>
          <a:prstGeom prst="rect">
            <a:avLst/>
          </a:prstGeom>
          <a:noFill/>
        </p:spPr>
        <p:txBody>
          <a:bodyPr wrap="square" rtlCol="0">
            <a:spAutoFit/>
          </a:bodyPr>
          <a:lstStyle/>
          <a:p>
            <a:r>
              <a:rPr lang="en-US" sz="2000" dirty="0">
                <a:solidFill>
                  <a:schemeClr val="bg1"/>
                </a:solidFill>
                <a:latin typeface="Times New Roman" panose="02020603050405020304" pitchFamily="18" charset="0"/>
                <a:cs typeface="Times New Roman" panose="02020603050405020304" pitchFamily="18" charset="0"/>
              </a:rPr>
              <a:t>Event request form so that club mentor can request for the event venue</a:t>
            </a:r>
            <a:endParaRPr lang="en-IN"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4691398"/>
      </p:ext>
    </p:extLst>
  </p:cSld>
  <p:clrMapOvr>
    <a:masterClrMapping/>
  </p:clrMapOvr>
  <p:transition>
    <p:checke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Freeform: Shape 137">
            <a:extLst>
              <a:ext uri="{FF2B5EF4-FFF2-40B4-BE49-F238E27FC236}">
                <a16:creationId xmlns:a16="http://schemas.microsoft.com/office/drawing/2014/main" id="{C7999997-287A-4ABB-9ACF-4B182A2589AC}"/>
              </a:ext>
            </a:extLst>
          </p:cNvPr>
          <p:cNvSpPr/>
          <p:nvPr/>
        </p:nvSpPr>
        <p:spPr>
          <a:xfrm>
            <a:off x="0" y="0"/>
            <a:ext cx="12192000" cy="6858001"/>
          </a:xfrm>
          <a:custGeom>
            <a:avLst/>
            <a:gdLst>
              <a:gd name="connsiteX0" fmla="*/ 0 w 12192000"/>
              <a:gd name="connsiteY0" fmla="*/ 0 h 6858001"/>
              <a:gd name="connsiteX1" fmla="*/ 7356655 w 12192000"/>
              <a:gd name="connsiteY1" fmla="*/ 0 h 6858001"/>
              <a:gd name="connsiteX2" fmla="*/ 7454405 w 12192000"/>
              <a:gd name="connsiteY2" fmla="*/ 133557 h 6858001"/>
              <a:gd name="connsiteX3" fmla="*/ 8405530 w 12192000"/>
              <a:gd name="connsiteY3" fmla="*/ 2193051 h 6858001"/>
              <a:gd name="connsiteX4" fmla="*/ 12192000 w 12192000"/>
              <a:gd name="connsiteY4" fmla="*/ 5827373 h 6858001"/>
              <a:gd name="connsiteX5" fmla="*/ 12192000 w 12192000"/>
              <a:gd name="connsiteY5" fmla="*/ 6858001 h 6858001"/>
              <a:gd name="connsiteX6" fmla="*/ 0 w 12192000"/>
              <a:gd name="connsiteY6" fmla="*/ 6858001 h 6858001"/>
              <a:gd name="connsiteX7" fmla="*/ 0 w 12192000"/>
              <a:gd name="connsiteY7" fmla="*/ 50035 h 6858001"/>
              <a:gd name="connsiteX8" fmla="*/ 0 w 12192000"/>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1">
                <a:moveTo>
                  <a:pt x="0" y="0"/>
                </a:moveTo>
                <a:lnTo>
                  <a:pt x="7356655" y="0"/>
                </a:lnTo>
                <a:lnTo>
                  <a:pt x="7454405" y="133557"/>
                </a:lnTo>
                <a:cubicBezTo>
                  <a:pt x="7840980" y="688395"/>
                  <a:pt x="8177473" y="1366401"/>
                  <a:pt x="8405530" y="2193051"/>
                </a:cubicBezTo>
                <a:cubicBezTo>
                  <a:pt x="9448076" y="5968406"/>
                  <a:pt x="12192000" y="5827373"/>
                  <a:pt x="12192000" y="5827373"/>
                </a:cubicBezTo>
                <a:cubicBezTo>
                  <a:pt x="12192000" y="6858001"/>
                  <a:pt x="12192000" y="6858001"/>
                  <a:pt x="12192000" y="6858001"/>
                </a:cubicBezTo>
                <a:cubicBezTo>
                  <a:pt x="0" y="6858001"/>
                  <a:pt x="0" y="6858001"/>
                  <a:pt x="0" y="6858001"/>
                </a:cubicBezTo>
                <a:cubicBezTo>
                  <a:pt x="0" y="3360080"/>
                  <a:pt x="0" y="1283189"/>
                  <a:pt x="0" y="50035"/>
                </a:cubicBezTo>
                <a:lnTo>
                  <a:pt x="0" y="0"/>
                </a:lnTo>
                <a:close/>
              </a:path>
            </a:pathLst>
          </a:custGeom>
          <a:gradFill>
            <a:gsLst>
              <a:gs pos="50000">
                <a:srgbClr val="E94057"/>
              </a:gs>
              <a:gs pos="0">
                <a:srgbClr val="8A2387"/>
              </a:gs>
              <a:gs pos="100000">
                <a:srgbClr val="F2712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86">
            <a:extLst>
              <a:ext uri="{FF2B5EF4-FFF2-40B4-BE49-F238E27FC236}">
                <a16:creationId xmlns:a16="http://schemas.microsoft.com/office/drawing/2014/main" id="{F9D366F5-BF80-4493-9087-8E1D06F5971A}"/>
              </a:ext>
            </a:extLst>
          </p:cNvPr>
          <p:cNvGrpSpPr/>
          <p:nvPr/>
        </p:nvGrpSpPr>
        <p:grpSpPr>
          <a:xfrm>
            <a:off x="11067302" y="342900"/>
            <a:ext cx="781798" cy="179244"/>
            <a:chOff x="10371597" y="3126630"/>
            <a:chExt cx="781798" cy="179244"/>
          </a:xfrm>
        </p:grpSpPr>
        <p:sp>
          <p:nvSpPr>
            <p:cNvPr id="88" name="Oval 87">
              <a:extLst>
                <a:ext uri="{FF2B5EF4-FFF2-40B4-BE49-F238E27FC236}">
                  <a16:creationId xmlns:a16="http://schemas.microsoft.com/office/drawing/2014/main" id="{DFA48160-77B7-467B-B2ED-97BAB527473E}"/>
                </a:ext>
              </a:extLst>
            </p:cNvPr>
            <p:cNvSpPr/>
            <p:nvPr/>
          </p:nvSpPr>
          <p:spPr>
            <a:xfrm>
              <a:off x="10371597" y="3126630"/>
              <a:ext cx="179244" cy="179244"/>
            </a:xfrm>
            <a:prstGeom prst="ellipse">
              <a:avLst/>
            </a:prstGeom>
            <a:solidFill>
              <a:srgbClr val="8A2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544E0761-78BC-4263-85E0-787591AFDEAB}"/>
                </a:ext>
              </a:extLst>
            </p:cNvPr>
            <p:cNvSpPr/>
            <p:nvPr/>
          </p:nvSpPr>
          <p:spPr>
            <a:xfrm>
              <a:off x="10672874" y="3126630"/>
              <a:ext cx="179244" cy="179244"/>
            </a:xfrm>
            <a:prstGeom prst="ellipse">
              <a:avLst/>
            </a:prstGeom>
            <a:solidFill>
              <a:srgbClr val="E94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1E148295-88C2-4279-9BA7-D61F4417A740}"/>
                </a:ext>
              </a:extLst>
            </p:cNvPr>
            <p:cNvSpPr/>
            <p:nvPr/>
          </p:nvSpPr>
          <p:spPr>
            <a:xfrm>
              <a:off x="10974151" y="3126630"/>
              <a:ext cx="179244" cy="179244"/>
            </a:xfrm>
            <a:prstGeom prst="ellipse">
              <a:avLst/>
            </a:prstGeom>
            <a:solidFill>
              <a:srgbClr val="F2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Content Placeholder 4"/>
          <p:cNvSpPr txBox="1">
            <a:spLocks/>
          </p:cNvSpPr>
          <p:nvPr/>
        </p:nvSpPr>
        <p:spPr>
          <a:xfrm>
            <a:off x="364147" y="531043"/>
            <a:ext cx="8358246" cy="555326"/>
          </a:xfrm>
          <a:prstGeom prst="rect">
            <a:avLst/>
          </a:prstGeom>
        </p:spPr>
        <p:txBody>
          <a:bodyPr vert="horz" lIns="91440" tIns="45720" rIns="91440" bIns="45720" rtlCol="0">
            <a:noAutofit/>
          </a:bodyPr>
          <a:lstStyle/>
          <a:p>
            <a:pPr lvl="0">
              <a:spcBef>
                <a:spcPct val="20000"/>
              </a:spcBef>
              <a:defRPr/>
            </a:pPr>
            <a:r>
              <a:rPr lang="en-IN" sz="3200" u="sng" dirty="0">
                <a:solidFill>
                  <a:schemeClr val="bg1"/>
                </a:solidFill>
                <a:latin typeface="Gabriela" pitchFamily="2" charset="0"/>
              </a:rPr>
              <a:t>Basic Website functionality</a:t>
            </a:r>
            <a:endParaRPr kumimoji="0" lang="en-US" sz="3200" b="0" i="0" u="none" strike="noStrike" kern="1200" cap="none" spc="0" normalizeH="0" noProof="0" dirty="0">
              <a:ln>
                <a:noFill/>
              </a:ln>
              <a:solidFill>
                <a:schemeClr val="bg1"/>
              </a:solidFill>
              <a:effectLst/>
              <a:uLnTx/>
              <a:uFillTx/>
              <a:latin typeface="Gabriela" pitchFamily="2" charset="0"/>
            </a:endParaRPr>
          </a:p>
        </p:txBody>
      </p:sp>
      <p:sp>
        <p:nvSpPr>
          <p:cNvPr id="11" name="Title 1"/>
          <p:cNvSpPr txBox="1">
            <a:spLocks/>
          </p:cNvSpPr>
          <p:nvPr/>
        </p:nvSpPr>
        <p:spPr>
          <a:xfrm>
            <a:off x="0" y="1001900"/>
            <a:ext cx="6143668" cy="928695"/>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3200" dirty="0">
                <a:solidFill>
                  <a:schemeClr val="bg1"/>
                </a:solidFill>
                <a:latin typeface="Gabriela" pitchFamily="2" charset="0"/>
                <a:ea typeface="+mj-ea"/>
                <a:cs typeface="+mj-cs"/>
              </a:rPr>
              <a:t>Club Mentor Event Request Log</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a:t>
            </a:r>
            <a:endParaRPr kumimoji="0" lang="en-US" sz="3200" b="0" i="0" u="none" strike="noStrike" kern="1200" cap="none" spc="0" normalizeH="0" baseline="0" noProof="0" dirty="0">
              <a:ln>
                <a:noFill/>
              </a:ln>
              <a:solidFill>
                <a:schemeClr val="bg1"/>
              </a:solidFill>
              <a:effectLst/>
              <a:uLnTx/>
              <a:uFillTx/>
              <a:latin typeface="Gabriela" pitchFamily="2" charset="0"/>
              <a:ea typeface="+mj-ea"/>
              <a:cs typeface="+mj-cs"/>
            </a:endParaRPr>
          </a:p>
        </p:txBody>
      </p:sp>
      <p:sp>
        <p:nvSpPr>
          <p:cNvPr id="6" name="TextBox 5">
            <a:extLst>
              <a:ext uri="{FF2B5EF4-FFF2-40B4-BE49-F238E27FC236}">
                <a16:creationId xmlns:a16="http://schemas.microsoft.com/office/drawing/2014/main" id="{237766F6-2CC7-43AA-B28C-994AF79E6F70}"/>
              </a:ext>
            </a:extLst>
          </p:cNvPr>
          <p:cNvSpPr txBox="1"/>
          <p:nvPr/>
        </p:nvSpPr>
        <p:spPr>
          <a:xfrm>
            <a:off x="364147" y="1726164"/>
            <a:ext cx="4394096" cy="1015663"/>
          </a:xfrm>
          <a:prstGeom prst="rect">
            <a:avLst/>
          </a:prstGeom>
          <a:noFill/>
        </p:spPr>
        <p:txBody>
          <a:bodyPr wrap="square" rtlCol="0">
            <a:spAutoFit/>
          </a:bodyPr>
          <a:lstStyle/>
          <a:p>
            <a:r>
              <a:rPr lang="en-US" sz="2000" dirty="0">
                <a:solidFill>
                  <a:schemeClr val="bg1"/>
                </a:solidFill>
                <a:latin typeface="Times New Roman" panose="02020603050405020304" pitchFamily="18" charset="0"/>
                <a:cs typeface="Times New Roman" panose="02020603050405020304" pitchFamily="18" charset="0"/>
              </a:rPr>
              <a:t>Event request form so that club mentor can request for the event venue as well they can also see the logs of the events</a:t>
            </a:r>
            <a:endParaRPr lang="en-IN" sz="2000"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331B88B-AD38-481E-8CEC-A39D6538A4D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2613" b="4999"/>
          <a:stretch/>
        </p:blipFill>
        <p:spPr>
          <a:xfrm>
            <a:off x="2397967" y="2869892"/>
            <a:ext cx="7828384" cy="3627855"/>
          </a:xfrm>
          <a:prstGeom prst="rect">
            <a:avLst/>
          </a:prstGeom>
        </p:spPr>
      </p:pic>
    </p:spTree>
    <p:extLst>
      <p:ext uri="{BB962C8B-B14F-4D97-AF65-F5344CB8AC3E}">
        <p14:creationId xmlns:p14="http://schemas.microsoft.com/office/powerpoint/2010/main" val="2074694383"/>
      </p:ext>
    </p:extLst>
  </p:cSld>
  <p:clrMapOvr>
    <a:masterClrMapping/>
  </p:clrMapOvr>
  <p:transition>
    <p:checker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 t="14946" r="356" b="978"/>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5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5"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p:spPr>
      </p:pic>
      <p:sp>
        <p:nvSpPr>
          <p:cNvPr id="25" name="Freeform 24"/>
          <p:cNvSpPr>
            <a:spLocks/>
          </p:cNvSpPr>
          <p:nvPr/>
        </p:nvSpPr>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4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4"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a:gradFill>
            <a:gsLst>
              <a:gs pos="100000">
                <a:srgbClr val="D30392">
                  <a:alpha val="86000"/>
                </a:srgbClr>
              </a:gs>
              <a:gs pos="26000">
                <a:srgbClr val="0C0466">
                  <a:alpha val="84000"/>
                </a:srgb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0" name="Freeform 29"/>
          <p:cNvSpPr>
            <a:spLocks/>
          </p:cNvSpPr>
          <p:nvPr/>
        </p:nvSpPr>
        <p:spPr bwMode="auto">
          <a:xfrm flipH="1" flipV="1">
            <a:off x="1894114" y="2821688"/>
            <a:ext cx="10297884" cy="4054973"/>
          </a:xfrm>
          <a:custGeom>
            <a:avLst/>
            <a:gdLst>
              <a:gd name="connsiteX0" fmla="*/ 4436398 w 10297884"/>
              <a:gd name="connsiteY0" fmla="*/ 4054973 h 4054973"/>
              <a:gd name="connsiteX1" fmla="*/ 4266788 w 10297884"/>
              <a:gd name="connsiteY1" fmla="*/ 4054973 h 4054973"/>
              <a:gd name="connsiteX2" fmla="*/ 4075974 w 10297884"/>
              <a:gd name="connsiteY2" fmla="*/ 4040426 h 4054973"/>
              <a:gd name="connsiteX3" fmla="*/ 3651946 w 10297884"/>
              <a:gd name="connsiteY3" fmla="*/ 3996786 h 4054973"/>
              <a:gd name="connsiteX4" fmla="*/ 3159012 w 10297884"/>
              <a:gd name="connsiteY4" fmla="*/ 3894957 h 4054973"/>
              <a:gd name="connsiteX5" fmla="*/ 2597175 w 10297884"/>
              <a:gd name="connsiteY5" fmla="*/ 3764035 h 4054973"/>
              <a:gd name="connsiteX6" fmla="*/ 1961132 w 10297884"/>
              <a:gd name="connsiteY6" fmla="*/ 3574925 h 4054973"/>
              <a:gd name="connsiteX7" fmla="*/ 1229683 w 10297884"/>
              <a:gd name="connsiteY7" fmla="*/ 3342174 h 4054973"/>
              <a:gd name="connsiteX8" fmla="*/ 1102475 w 10297884"/>
              <a:gd name="connsiteY8" fmla="*/ 3298532 h 4054973"/>
              <a:gd name="connsiteX9" fmla="*/ 975266 w 10297884"/>
              <a:gd name="connsiteY9" fmla="*/ 3269439 h 4054973"/>
              <a:gd name="connsiteX10" fmla="*/ 826856 w 10297884"/>
              <a:gd name="connsiteY10" fmla="*/ 3269439 h 4054973"/>
              <a:gd name="connsiteX11" fmla="*/ 678445 w 10297884"/>
              <a:gd name="connsiteY11" fmla="*/ 3298532 h 4054973"/>
              <a:gd name="connsiteX12" fmla="*/ 593640 w 10297884"/>
              <a:gd name="connsiteY12" fmla="*/ 3313079 h 4054973"/>
              <a:gd name="connsiteX13" fmla="*/ 508835 w 10297884"/>
              <a:gd name="connsiteY13" fmla="*/ 3342174 h 4054973"/>
              <a:gd name="connsiteX14" fmla="*/ 434629 w 10297884"/>
              <a:gd name="connsiteY14" fmla="*/ 3385814 h 4054973"/>
              <a:gd name="connsiteX15" fmla="*/ 349824 w 10297884"/>
              <a:gd name="connsiteY15" fmla="*/ 3444003 h 4054973"/>
              <a:gd name="connsiteX16" fmla="*/ 265018 w 10297884"/>
              <a:gd name="connsiteY16" fmla="*/ 3516738 h 4054973"/>
              <a:gd name="connsiteX17" fmla="*/ 169612 w 10297884"/>
              <a:gd name="connsiteY17" fmla="*/ 3589472 h 4054973"/>
              <a:gd name="connsiteX18" fmla="*/ 84805 w 10297884"/>
              <a:gd name="connsiteY18" fmla="*/ 3691300 h 4054973"/>
              <a:gd name="connsiteX19" fmla="*/ 0 w 10297884"/>
              <a:gd name="connsiteY19" fmla="*/ 3807676 h 4054973"/>
              <a:gd name="connsiteX20" fmla="*/ 0 w 10297884"/>
              <a:gd name="connsiteY20" fmla="*/ 0 h 4054973"/>
              <a:gd name="connsiteX21" fmla="*/ 10297884 w 10297884"/>
              <a:gd name="connsiteY21" fmla="*/ 0 h 4054973"/>
              <a:gd name="connsiteX22" fmla="*/ 10297884 w 10297884"/>
              <a:gd name="connsiteY22" fmla="*/ 235373 h 4054973"/>
              <a:gd name="connsiteX23" fmla="*/ 10049476 w 10297884"/>
              <a:gd name="connsiteY23" fmla="*/ 192762 h 4054973"/>
              <a:gd name="connsiteX24" fmla="*/ 9800360 w 10297884"/>
              <a:gd name="connsiteY24" fmla="*/ 163669 h 4054973"/>
              <a:gd name="connsiteX25" fmla="*/ 9545943 w 10297884"/>
              <a:gd name="connsiteY25" fmla="*/ 149122 h 4054973"/>
              <a:gd name="connsiteX26" fmla="*/ 9291525 w 10297884"/>
              <a:gd name="connsiteY26" fmla="*/ 163669 h 4054973"/>
              <a:gd name="connsiteX27" fmla="*/ 9037108 w 10297884"/>
              <a:gd name="connsiteY27" fmla="*/ 192762 h 4054973"/>
              <a:gd name="connsiteX28" fmla="*/ 8782691 w 10297884"/>
              <a:gd name="connsiteY28" fmla="*/ 250951 h 4054973"/>
              <a:gd name="connsiteX29" fmla="*/ 8644882 w 10297884"/>
              <a:gd name="connsiteY29" fmla="*/ 309138 h 4054973"/>
              <a:gd name="connsiteX30" fmla="*/ 8517674 w 10297884"/>
              <a:gd name="connsiteY30" fmla="*/ 352778 h 4054973"/>
              <a:gd name="connsiteX31" fmla="*/ 8379864 w 10297884"/>
              <a:gd name="connsiteY31" fmla="*/ 425513 h 4054973"/>
              <a:gd name="connsiteX32" fmla="*/ 8242055 w 10297884"/>
              <a:gd name="connsiteY32" fmla="*/ 498248 h 4054973"/>
              <a:gd name="connsiteX33" fmla="*/ 8104245 w 10297884"/>
              <a:gd name="connsiteY33" fmla="*/ 585529 h 4054973"/>
              <a:gd name="connsiteX34" fmla="*/ 7966437 w 10297884"/>
              <a:gd name="connsiteY34" fmla="*/ 687359 h 4054973"/>
              <a:gd name="connsiteX35" fmla="*/ 7818027 w 10297884"/>
              <a:gd name="connsiteY35" fmla="*/ 803733 h 4054973"/>
              <a:gd name="connsiteX36" fmla="*/ 7669616 w 10297884"/>
              <a:gd name="connsiteY36" fmla="*/ 934655 h 4054973"/>
              <a:gd name="connsiteX37" fmla="*/ 7521206 w 10297884"/>
              <a:gd name="connsiteY37" fmla="*/ 1080125 h 4054973"/>
              <a:gd name="connsiteX38" fmla="*/ 7362196 w 10297884"/>
              <a:gd name="connsiteY38" fmla="*/ 1240141 h 4054973"/>
              <a:gd name="connsiteX39" fmla="*/ 7213786 w 10297884"/>
              <a:gd name="connsiteY39" fmla="*/ 1414705 h 4054973"/>
              <a:gd name="connsiteX40" fmla="*/ 7044174 w 10297884"/>
              <a:gd name="connsiteY40" fmla="*/ 1618362 h 4054973"/>
              <a:gd name="connsiteX41" fmla="*/ 6885164 w 10297884"/>
              <a:gd name="connsiteY41" fmla="*/ 1822018 h 4054973"/>
              <a:gd name="connsiteX42" fmla="*/ 6704951 w 10297884"/>
              <a:gd name="connsiteY42" fmla="*/ 2054770 h 4054973"/>
              <a:gd name="connsiteX43" fmla="*/ 6355128 w 10297884"/>
              <a:gd name="connsiteY43" fmla="*/ 2585733 h 4054973"/>
              <a:gd name="connsiteX44" fmla="*/ 6068909 w 10297884"/>
              <a:gd name="connsiteY44" fmla="*/ 3036688 h 4054973"/>
              <a:gd name="connsiteX45" fmla="*/ 5920499 w 10297884"/>
              <a:gd name="connsiteY45" fmla="*/ 3240345 h 4054973"/>
              <a:gd name="connsiteX46" fmla="*/ 5782689 w 10297884"/>
              <a:gd name="connsiteY46" fmla="*/ 3429456 h 4054973"/>
              <a:gd name="connsiteX47" fmla="*/ 5623678 w 10297884"/>
              <a:gd name="connsiteY47" fmla="*/ 3604018 h 4054973"/>
              <a:gd name="connsiteX48" fmla="*/ 5538873 w 10297884"/>
              <a:gd name="connsiteY48" fmla="*/ 3676753 h 4054973"/>
              <a:gd name="connsiteX49" fmla="*/ 5454068 w 10297884"/>
              <a:gd name="connsiteY49" fmla="*/ 3749487 h 4054973"/>
              <a:gd name="connsiteX50" fmla="*/ 5358661 w 10297884"/>
              <a:gd name="connsiteY50" fmla="*/ 3807676 h 4054973"/>
              <a:gd name="connsiteX51" fmla="*/ 5252653 w 10297884"/>
              <a:gd name="connsiteY51" fmla="*/ 3865864 h 4054973"/>
              <a:gd name="connsiteX52" fmla="*/ 5146646 w 10297884"/>
              <a:gd name="connsiteY52" fmla="*/ 3924051 h 4054973"/>
              <a:gd name="connsiteX53" fmla="*/ 5019438 w 10297884"/>
              <a:gd name="connsiteY53" fmla="*/ 3967691 h 4054973"/>
              <a:gd name="connsiteX54" fmla="*/ 4892229 w 10297884"/>
              <a:gd name="connsiteY54" fmla="*/ 3996786 h 4054973"/>
              <a:gd name="connsiteX55" fmla="*/ 4754421 w 10297884"/>
              <a:gd name="connsiteY55" fmla="*/ 4025880 h 4054973"/>
              <a:gd name="connsiteX56" fmla="*/ 4606010 w 10297884"/>
              <a:gd name="connsiteY56" fmla="*/ 4040426 h 4054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0297884" h="4054973">
                <a:moveTo>
                  <a:pt x="4436398" y="4054973"/>
                </a:moveTo>
                <a:lnTo>
                  <a:pt x="4266788" y="4054973"/>
                </a:lnTo>
                <a:lnTo>
                  <a:pt x="4075974" y="4040426"/>
                </a:lnTo>
                <a:lnTo>
                  <a:pt x="3651946" y="3996786"/>
                </a:lnTo>
                <a:lnTo>
                  <a:pt x="3159012" y="3894957"/>
                </a:lnTo>
                <a:lnTo>
                  <a:pt x="2597175" y="3764035"/>
                </a:lnTo>
                <a:lnTo>
                  <a:pt x="1961132" y="3574925"/>
                </a:lnTo>
                <a:lnTo>
                  <a:pt x="1229683" y="3342174"/>
                </a:lnTo>
                <a:lnTo>
                  <a:pt x="1102475" y="3298532"/>
                </a:lnTo>
                <a:lnTo>
                  <a:pt x="975266" y="3269439"/>
                </a:lnTo>
                <a:lnTo>
                  <a:pt x="826856" y="3269439"/>
                </a:lnTo>
                <a:lnTo>
                  <a:pt x="678445" y="3298532"/>
                </a:lnTo>
                <a:lnTo>
                  <a:pt x="593640" y="3313079"/>
                </a:lnTo>
                <a:lnTo>
                  <a:pt x="508835" y="3342174"/>
                </a:lnTo>
                <a:lnTo>
                  <a:pt x="434629" y="3385814"/>
                </a:lnTo>
                <a:lnTo>
                  <a:pt x="349824" y="3444003"/>
                </a:lnTo>
                <a:lnTo>
                  <a:pt x="265018" y="3516738"/>
                </a:lnTo>
                <a:lnTo>
                  <a:pt x="169612" y="3589472"/>
                </a:lnTo>
                <a:lnTo>
                  <a:pt x="84805" y="3691300"/>
                </a:lnTo>
                <a:lnTo>
                  <a:pt x="0" y="3807676"/>
                </a:lnTo>
                <a:lnTo>
                  <a:pt x="0" y="0"/>
                </a:lnTo>
                <a:lnTo>
                  <a:pt x="10297884" y="0"/>
                </a:lnTo>
                <a:lnTo>
                  <a:pt x="10297884" y="235373"/>
                </a:lnTo>
                <a:lnTo>
                  <a:pt x="10049476" y="192762"/>
                </a:lnTo>
                <a:lnTo>
                  <a:pt x="9800360" y="163669"/>
                </a:lnTo>
                <a:lnTo>
                  <a:pt x="9545943" y="149122"/>
                </a:lnTo>
                <a:lnTo>
                  <a:pt x="9291525" y="163669"/>
                </a:lnTo>
                <a:lnTo>
                  <a:pt x="9037108" y="192762"/>
                </a:lnTo>
                <a:lnTo>
                  <a:pt x="8782691" y="250951"/>
                </a:lnTo>
                <a:lnTo>
                  <a:pt x="8644882" y="309138"/>
                </a:lnTo>
                <a:lnTo>
                  <a:pt x="8517674" y="352778"/>
                </a:lnTo>
                <a:lnTo>
                  <a:pt x="8379864" y="425513"/>
                </a:lnTo>
                <a:lnTo>
                  <a:pt x="8242055" y="498248"/>
                </a:lnTo>
                <a:lnTo>
                  <a:pt x="8104245" y="585529"/>
                </a:lnTo>
                <a:lnTo>
                  <a:pt x="7966437" y="687359"/>
                </a:lnTo>
                <a:lnTo>
                  <a:pt x="7818027" y="803733"/>
                </a:lnTo>
                <a:lnTo>
                  <a:pt x="7669616" y="934655"/>
                </a:lnTo>
                <a:lnTo>
                  <a:pt x="7521206" y="1080125"/>
                </a:lnTo>
                <a:lnTo>
                  <a:pt x="7362196" y="1240141"/>
                </a:lnTo>
                <a:lnTo>
                  <a:pt x="7213786" y="1414705"/>
                </a:lnTo>
                <a:lnTo>
                  <a:pt x="7044174" y="1618362"/>
                </a:lnTo>
                <a:lnTo>
                  <a:pt x="6885164" y="1822018"/>
                </a:lnTo>
                <a:lnTo>
                  <a:pt x="6704951" y="2054770"/>
                </a:lnTo>
                <a:lnTo>
                  <a:pt x="6355128" y="2585733"/>
                </a:lnTo>
                <a:lnTo>
                  <a:pt x="6068909" y="3036688"/>
                </a:lnTo>
                <a:lnTo>
                  <a:pt x="5920499" y="3240345"/>
                </a:lnTo>
                <a:lnTo>
                  <a:pt x="5782689" y="3429456"/>
                </a:lnTo>
                <a:lnTo>
                  <a:pt x="5623678" y="3604018"/>
                </a:lnTo>
                <a:lnTo>
                  <a:pt x="5538873" y="3676753"/>
                </a:lnTo>
                <a:lnTo>
                  <a:pt x="5454068" y="3749487"/>
                </a:lnTo>
                <a:lnTo>
                  <a:pt x="5358661" y="3807676"/>
                </a:lnTo>
                <a:lnTo>
                  <a:pt x="5252653" y="3865864"/>
                </a:lnTo>
                <a:lnTo>
                  <a:pt x="5146646" y="3924051"/>
                </a:lnTo>
                <a:lnTo>
                  <a:pt x="5019438" y="3967691"/>
                </a:lnTo>
                <a:lnTo>
                  <a:pt x="4892229" y="3996786"/>
                </a:lnTo>
                <a:lnTo>
                  <a:pt x="4754421" y="4025880"/>
                </a:lnTo>
                <a:lnTo>
                  <a:pt x="4606010" y="4040426"/>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7" name="Freeform 16"/>
          <p:cNvSpPr>
            <a:spLocks/>
          </p:cNvSpPr>
          <p:nvPr/>
        </p:nvSpPr>
        <p:spPr bwMode="auto">
          <a:xfrm flipH="1" flipV="1">
            <a:off x="1420987" y="3621652"/>
            <a:ext cx="10771012" cy="3236348"/>
          </a:xfrm>
          <a:custGeom>
            <a:avLst/>
            <a:gdLst>
              <a:gd name="connsiteX0" fmla="*/ 4078618 w 10788604"/>
              <a:gd name="connsiteY0" fmla="*/ 3250225 h 3250225"/>
              <a:gd name="connsiteX1" fmla="*/ 3922686 w 10788604"/>
              <a:gd name="connsiteY1" fmla="*/ 3250225 h 3250225"/>
              <a:gd name="connsiteX2" fmla="*/ 3747261 w 10788604"/>
              <a:gd name="connsiteY2" fmla="*/ 3240479 h 3250225"/>
              <a:gd name="connsiteX3" fmla="*/ 3357429 w 10788604"/>
              <a:gd name="connsiteY3" fmla="*/ 3211242 h 3250225"/>
              <a:gd name="connsiteX4" fmla="*/ 2904249 w 10788604"/>
              <a:gd name="connsiteY4" fmla="*/ 3143021 h 3250225"/>
              <a:gd name="connsiteX5" fmla="*/ 2387722 w 10788604"/>
              <a:gd name="connsiteY5" fmla="*/ 3055309 h 3250225"/>
              <a:gd name="connsiteX6" fmla="*/ 1802974 w 10788604"/>
              <a:gd name="connsiteY6" fmla="*/ 2928614 h 3250225"/>
              <a:gd name="connsiteX7" fmla="*/ 1130513 w 10788604"/>
              <a:gd name="connsiteY7" fmla="*/ 2772681 h 3250225"/>
              <a:gd name="connsiteX8" fmla="*/ 1013564 w 10788604"/>
              <a:gd name="connsiteY8" fmla="*/ 2743443 h 3250225"/>
              <a:gd name="connsiteX9" fmla="*/ 896614 w 10788604"/>
              <a:gd name="connsiteY9" fmla="*/ 2723952 h 3250225"/>
              <a:gd name="connsiteX10" fmla="*/ 760173 w 10788604"/>
              <a:gd name="connsiteY10" fmla="*/ 2723952 h 3250225"/>
              <a:gd name="connsiteX11" fmla="*/ 623731 w 10788604"/>
              <a:gd name="connsiteY11" fmla="*/ 2743443 h 3250225"/>
              <a:gd name="connsiteX12" fmla="*/ 545765 w 10788604"/>
              <a:gd name="connsiteY12" fmla="*/ 2753189 h 3250225"/>
              <a:gd name="connsiteX13" fmla="*/ 467799 w 10788604"/>
              <a:gd name="connsiteY13" fmla="*/ 2772681 h 3250225"/>
              <a:gd name="connsiteX14" fmla="*/ 399578 w 10788604"/>
              <a:gd name="connsiteY14" fmla="*/ 2801918 h 3250225"/>
              <a:gd name="connsiteX15" fmla="*/ 321612 w 10788604"/>
              <a:gd name="connsiteY15" fmla="*/ 2840902 h 3250225"/>
              <a:gd name="connsiteX16" fmla="*/ 243645 w 10788604"/>
              <a:gd name="connsiteY16" fmla="*/ 2889631 h 3250225"/>
              <a:gd name="connsiteX17" fmla="*/ 155933 w 10788604"/>
              <a:gd name="connsiteY17" fmla="*/ 2938360 h 3250225"/>
              <a:gd name="connsiteX18" fmla="*/ 77966 w 10788604"/>
              <a:gd name="connsiteY18" fmla="*/ 3006580 h 3250225"/>
              <a:gd name="connsiteX19" fmla="*/ 0 w 10788604"/>
              <a:gd name="connsiteY19" fmla="*/ 3084547 h 3250225"/>
              <a:gd name="connsiteX20" fmla="*/ 0 w 10788604"/>
              <a:gd name="connsiteY20" fmla="*/ 0 h 3250225"/>
              <a:gd name="connsiteX21" fmla="*/ 10593688 w 10788604"/>
              <a:gd name="connsiteY21" fmla="*/ 0 h 3250225"/>
              <a:gd name="connsiteX22" fmla="*/ 10622925 w 10788604"/>
              <a:gd name="connsiteY22" fmla="*/ 38983 h 3250225"/>
              <a:gd name="connsiteX23" fmla="*/ 10691146 w 10788604"/>
              <a:gd name="connsiteY23" fmla="*/ 126695 h 3250225"/>
              <a:gd name="connsiteX24" fmla="*/ 10720384 w 10788604"/>
              <a:gd name="connsiteY24" fmla="*/ 194916 h 3250225"/>
              <a:gd name="connsiteX25" fmla="*/ 10759367 w 10788604"/>
              <a:gd name="connsiteY25" fmla="*/ 263136 h 3250225"/>
              <a:gd name="connsiteX26" fmla="*/ 10778858 w 10788604"/>
              <a:gd name="connsiteY26" fmla="*/ 341103 h 3250225"/>
              <a:gd name="connsiteX27" fmla="*/ 10788604 w 10788604"/>
              <a:gd name="connsiteY27" fmla="*/ 409324 h 3250225"/>
              <a:gd name="connsiteX28" fmla="*/ 10788604 w 10788604"/>
              <a:gd name="connsiteY28" fmla="*/ 487290 h 3250225"/>
              <a:gd name="connsiteX29" fmla="*/ 10778858 w 10788604"/>
              <a:gd name="connsiteY29" fmla="*/ 516527 h 3250225"/>
              <a:gd name="connsiteX30" fmla="*/ 10769113 w 10788604"/>
              <a:gd name="connsiteY30" fmla="*/ 555511 h 3250225"/>
              <a:gd name="connsiteX31" fmla="*/ 10749621 w 10788604"/>
              <a:gd name="connsiteY31" fmla="*/ 584748 h 3250225"/>
              <a:gd name="connsiteX32" fmla="*/ 10720384 w 10788604"/>
              <a:gd name="connsiteY32" fmla="*/ 613985 h 3250225"/>
              <a:gd name="connsiteX33" fmla="*/ 10681400 w 10788604"/>
              <a:gd name="connsiteY33" fmla="*/ 643223 h 3250225"/>
              <a:gd name="connsiteX34" fmla="*/ 10642417 w 10788604"/>
              <a:gd name="connsiteY34" fmla="*/ 672460 h 3250225"/>
              <a:gd name="connsiteX35" fmla="*/ 10593688 w 10788604"/>
              <a:gd name="connsiteY35" fmla="*/ 691952 h 3250225"/>
              <a:gd name="connsiteX36" fmla="*/ 10535213 w 10788604"/>
              <a:gd name="connsiteY36" fmla="*/ 711443 h 3250225"/>
              <a:gd name="connsiteX37" fmla="*/ 10466993 w 10788604"/>
              <a:gd name="connsiteY37" fmla="*/ 730935 h 3250225"/>
              <a:gd name="connsiteX38" fmla="*/ 10389026 w 10788604"/>
              <a:gd name="connsiteY38" fmla="*/ 740681 h 3250225"/>
              <a:gd name="connsiteX39" fmla="*/ 10203856 w 10788604"/>
              <a:gd name="connsiteY39" fmla="*/ 750427 h 3250225"/>
              <a:gd name="connsiteX40" fmla="*/ 9969956 w 10788604"/>
              <a:gd name="connsiteY40" fmla="*/ 740681 h 3250225"/>
              <a:gd name="connsiteX41" fmla="*/ 9472920 w 10788604"/>
              <a:gd name="connsiteY41" fmla="*/ 691952 h 3250225"/>
              <a:gd name="connsiteX42" fmla="*/ 9239021 w 10788604"/>
              <a:gd name="connsiteY42" fmla="*/ 662714 h 3250225"/>
              <a:gd name="connsiteX43" fmla="*/ 9009995 w 10788604"/>
              <a:gd name="connsiteY43" fmla="*/ 643223 h 3250225"/>
              <a:gd name="connsiteX44" fmla="*/ 8776096 w 10788604"/>
              <a:gd name="connsiteY44" fmla="*/ 633477 h 3250225"/>
              <a:gd name="connsiteX45" fmla="*/ 8542196 w 10788604"/>
              <a:gd name="connsiteY45" fmla="*/ 643223 h 3250225"/>
              <a:gd name="connsiteX46" fmla="*/ 8308297 w 10788604"/>
              <a:gd name="connsiteY46" fmla="*/ 662714 h 3250225"/>
              <a:gd name="connsiteX47" fmla="*/ 8074398 w 10788604"/>
              <a:gd name="connsiteY47" fmla="*/ 701698 h 3250225"/>
              <a:gd name="connsiteX48" fmla="*/ 7947702 w 10788604"/>
              <a:gd name="connsiteY48" fmla="*/ 740681 h 3250225"/>
              <a:gd name="connsiteX49" fmla="*/ 7830753 w 10788604"/>
              <a:gd name="connsiteY49" fmla="*/ 769918 h 3250225"/>
              <a:gd name="connsiteX50" fmla="*/ 7704057 w 10788604"/>
              <a:gd name="connsiteY50" fmla="*/ 818647 h 3250225"/>
              <a:gd name="connsiteX51" fmla="*/ 7577362 w 10788604"/>
              <a:gd name="connsiteY51" fmla="*/ 867376 h 3250225"/>
              <a:gd name="connsiteX52" fmla="*/ 7450666 w 10788604"/>
              <a:gd name="connsiteY52" fmla="*/ 925851 h 3250225"/>
              <a:gd name="connsiteX53" fmla="*/ 7323971 w 10788604"/>
              <a:gd name="connsiteY53" fmla="*/ 994072 h 3250225"/>
              <a:gd name="connsiteX54" fmla="*/ 7187530 w 10788604"/>
              <a:gd name="connsiteY54" fmla="*/ 1072038 h 3250225"/>
              <a:gd name="connsiteX55" fmla="*/ 7051088 w 10788604"/>
              <a:gd name="connsiteY55" fmla="*/ 1159750 h 3250225"/>
              <a:gd name="connsiteX56" fmla="*/ 6914647 w 10788604"/>
              <a:gd name="connsiteY56" fmla="*/ 1257208 h 3250225"/>
              <a:gd name="connsiteX57" fmla="*/ 6768460 w 10788604"/>
              <a:gd name="connsiteY57" fmla="*/ 1364412 h 3250225"/>
              <a:gd name="connsiteX58" fmla="*/ 6632019 w 10788604"/>
              <a:gd name="connsiteY58" fmla="*/ 1481362 h 3250225"/>
              <a:gd name="connsiteX59" fmla="*/ 6476086 w 10788604"/>
              <a:gd name="connsiteY59" fmla="*/ 1617803 h 3250225"/>
              <a:gd name="connsiteX60" fmla="*/ 6329899 w 10788604"/>
              <a:gd name="connsiteY60" fmla="*/ 1754244 h 3250225"/>
              <a:gd name="connsiteX61" fmla="*/ 6164220 w 10788604"/>
              <a:gd name="connsiteY61" fmla="*/ 1910177 h 3250225"/>
              <a:gd name="connsiteX62" fmla="*/ 5842609 w 10788604"/>
              <a:gd name="connsiteY62" fmla="*/ 2265899 h 3250225"/>
              <a:gd name="connsiteX63" fmla="*/ 5579472 w 10788604"/>
              <a:gd name="connsiteY63" fmla="*/ 2568019 h 3250225"/>
              <a:gd name="connsiteX64" fmla="*/ 5443031 w 10788604"/>
              <a:gd name="connsiteY64" fmla="*/ 2704460 h 3250225"/>
              <a:gd name="connsiteX65" fmla="*/ 5316335 w 10788604"/>
              <a:gd name="connsiteY65" fmla="*/ 2831156 h 3250225"/>
              <a:gd name="connsiteX66" fmla="*/ 5170148 w 10788604"/>
              <a:gd name="connsiteY66" fmla="*/ 2948105 h 3250225"/>
              <a:gd name="connsiteX67" fmla="*/ 5092182 w 10788604"/>
              <a:gd name="connsiteY67" fmla="*/ 2996834 h 3250225"/>
              <a:gd name="connsiteX68" fmla="*/ 5014216 w 10788604"/>
              <a:gd name="connsiteY68" fmla="*/ 3045563 h 3250225"/>
              <a:gd name="connsiteX69" fmla="*/ 4926503 w 10788604"/>
              <a:gd name="connsiteY69" fmla="*/ 3084547 h 3250225"/>
              <a:gd name="connsiteX70" fmla="*/ 4829045 w 10788604"/>
              <a:gd name="connsiteY70" fmla="*/ 3123530 h 3250225"/>
              <a:gd name="connsiteX71" fmla="*/ 4731587 w 10788604"/>
              <a:gd name="connsiteY71" fmla="*/ 3162513 h 3250225"/>
              <a:gd name="connsiteX72" fmla="*/ 4614638 w 10788604"/>
              <a:gd name="connsiteY72" fmla="*/ 3191750 h 3250225"/>
              <a:gd name="connsiteX73" fmla="*/ 4497688 w 10788604"/>
              <a:gd name="connsiteY73" fmla="*/ 3211242 h 3250225"/>
              <a:gd name="connsiteX74" fmla="*/ 4370993 w 10788604"/>
              <a:gd name="connsiteY74" fmla="*/ 3230734 h 3250225"/>
              <a:gd name="connsiteX75" fmla="*/ 4234551 w 10788604"/>
              <a:gd name="connsiteY75" fmla="*/ 3240479 h 325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0788604" h="3250225">
                <a:moveTo>
                  <a:pt x="4078618" y="3250225"/>
                </a:moveTo>
                <a:lnTo>
                  <a:pt x="3922686" y="3250225"/>
                </a:lnTo>
                <a:lnTo>
                  <a:pt x="3747261" y="3240479"/>
                </a:lnTo>
                <a:lnTo>
                  <a:pt x="3357429" y="3211242"/>
                </a:lnTo>
                <a:lnTo>
                  <a:pt x="2904249" y="3143021"/>
                </a:lnTo>
                <a:lnTo>
                  <a:pt x="2387722" y="3055309"/>
                </a:lnTo>
                <a:lnTo>
                  <a:pt x="1802974" y="2928614"/>
                </a:lnTo>
                <a:lnTo>
                  <a:pt x="1130513" y="2772681"/>
                </a:lnTo>
                <a:lnTo>
                  <a:pt x="1013564" y="2743443"/>
                </a:lnTo>
                <a:lnTo>
                  <a:pt x="896614" y="2723952"/>
                </a:lnTo>
                <a:lnTo>
                  <a:pt x="760173" y="2723952"/>
                </a:lnTo>
                <a:lnTo>
                  <a:pt x="623731" y="2743443"/>
                </a:lnTo>
                <a:lnTo>
                  <a:pt x="545765" y="2753189"/>
                </a:lnTo>
                <a:lnTo>
                  <a:pt x="467799" y="2772681"/>
                </a:lnTo>
                <a:lnTo>
                  <a:pt x="399578" y="2801918"/>
                </a:lnTo>
                <a:lnTo>
                  <a:pt x="321612" y="2840902"/>
                </a:lnTo>
                <a:lnTo>
                  <a:pt x="243645" y="2889631"/>
                </a:lnTo>
                <a:lnTo>
                  <a:pt x="155933" y="2938360"/>
                </a:lnTo>
                <a:lnTo>
                  <a:pt x="77966" y="3006580"/>
                </a:lnTo>
                <a:lnTo>
                  <a:pt x="0" y="3084547"/>
                </a:lnTo>
                <a:lnTo>
                  <a:pt x="0" y="0"/>
                </a:lnTo>
                <a:lnTo>
                  <a:pt x="10593688" y="0"/>
                </a:lnTo>
                <a:lnTo>
                  <a:pt x="10622925" y="38983"/>
                </a:lnTo>
                <a:lnTo>
                  <a:pt x="10691146" y="126695"/>
                </a:lnTo>
                <a:lnTo>
                  <a:pt x="10720384" y="194916"/>
                </a:lnTo>
                <a:lnTo>
                  <a:pt x="10759367" y="263136"/>
                </a:lnTo>
                <a:lnTo>
                  <a:pt x="10778858" y="341103"/>
                </a:lnTo>
                <a:lnTo>
                  <a:pt x="10788604" y="409324"/>
                </a:lnTo>
                <a:lnTo>
                  <a:pt x="10788604" y="487290"/>
                </a:lnTo>
                <a:lnTo>
                  <a:pt x="10778858" y="516527"/>
                </a:lnTo>
                <a:lnTo>
                  <a:pt x="10769113" y="555511"/>
                </a:lnTo>
                <a:lnTo>
                  <a:pt x="10749621" y="584748"/>
                </a:lnTo>
                <a:lnTo>
                  <a:pt x="10720384" y="613985"/>
                </a:lnTo>
                <a:lnTo>
                  <a:pt x="10681400" y="643223"/>
                </a:lnTo>
                <a:lnTo>
                  <a:pt x="10642417" y="672460"/>
                </a:lnTo>
                <a:lnTo>
                  <a:pt x="10593688" y="691952"/>
                </a:lnTo>
                <a:lnTo>
                  <a:pt x="10535213" y="711443"/>
                </a:lnTo>
                <a:lnTo>
                  <a:pt x="10466993" y="730935"/>
                </a:lnTo>
                <a:lnTo>
                  <a:pt x="10389026" y="740681"/>
                </a:lnTo>
                <a:lnTo>
                  <a:pt x="10203856" y="750427"/>
                </a:lnTo>
                <a:lnTo>
                  <a:pt x="9969956" y="740681"/>
                </a:lnTo>
                <a:lnTo>
                  <a:pt x="9472920" y="691952"/>
                </a:lnTo>
                <a:lnTo>
                  <a:pt x="9239021" y="662714"/>
                </a:lnTo>
                <a:lnTo>
                  <a:pt x="9009995" y="643223"/>
                </a:lnTo>
                <a:lnTo>
                  <a:pt x="8776096" y="633477"/>
                </a:lnTo>
                <a:lnTo>
                  <a:pt x="8542196" y="643223"/>
                </a:lnTo>
                <a:lnTo>
                  <a:pt x="8308297" y="662714"/>
                </a:lnTo>
                <a:lnTo>
                  <a:pt x="8074398" y="701698"/>
                </a:lnTo>
                <a:lnTo>
                  <a:pt x="7947702" y="740681"/>
                </a:lnTo>
                <a:lnTo>
                  <a:pt x="7830753" y="769918"/>
                </a:lnTo>
                <a:lnTo>
                  <a:pt x="7704057" y="818647"/>
                </a:lnTo>
                <a:lnTo>
                  <a:pt x="7577362" y="867376"/>
                </a:lnTo>
                <a:lnTo>
                  <a:pt x="7450666" y="925851"/>
                </a:lnTo>
                <a:lnTo>
                  <a:pt x="7323971" y="994072"/>
                </a:lnTo>
                <a:lnTo>
                  <a:pt x="7187530" y="1072038"/>
                </a:lnTo>
                <a:lnTo>
                  <a:pt x="7051088" y="1159750"/>
                </a:lnTo>
                <a:lnTo>
                  <a:pt x="6914647" y="1257208"/>
                </a:lnTo>
                <a:lnTo>
                  <a:pt x="6768460" y="1364412"/>
                </a:lnTo>
                <a:lnTo>
                  <a:pt x="6632019" y="1481362"/>
                </a:lnTo>
                <a:lnTo>
                  <a:pt x="6476086" y="1617803"/>
                </a:lnTo>
                <a:lnTo>
                  <a:pt x="6329899" y="1754244"/>
                </a:lnTo>
                <a:lnTo>
                  <a:pt x="6164220" y="1910177"/>
                </a:lnTo>
                <a:lnTo>
                  <a:pt x="5842609" y="2265899"/>
                </a:lnTo>
                <a:lnTo>
                  <a:pt x="5579472" y="2568019"/>
                </a:lnTo>
                <a:lnTo>
                  <a:pt x="5443031" y="2704460"/>
                </a:lnTo>
                <a:lnTo>
                  <a:pt x="5316335" y="2831156"/>
                </a:lnTo>
                <a:lnTo>
                  <a:pt x="5170148" y="2948105"/>
                </a:lnTo>
                <a:lnTo>
                  <a:pt x="5092182" y="2996834"/>
                </a:lnTo>
                <a:lnTo>
                  <a:pt x="5014216" y="3045563"/>
                </a:lnTo>
                <a:lnTo>
                  <a:pt x="4926503" y="3084547"/>
                </a:lnTo>
                <a:lnTo>
                  <a:pt x="4829045" y="3123530"/>
                </a:lnTo>
                <a:lnTo>
                  <a:pt x="4731587" y="3162513"/>
                </a:lnTo>
                <a:lnTo>
                  <a:pt x="4614638" y="3191750"/>
                </a:lnTo>
                <a:lnTo>
                  <a:pt x="4497688" y="3211242"/>
                </a:lnTo>
                <a:lnTo>
                  <a:pt x="4370993" y="3230734"/>
                </a:lnTo>
                <a:lnTo>
                  <a:pt x="4234551" y="3240479"/>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 name="Oval 8"/>
          <p:cNvSpPr/>
          <p:nvPr/>
        </p:nvSpPr>
        <p:spPr>
          <a:xfrm>
            <a:off x="7144177" y="4621587"/>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7" name="Freeform 36"/>
          <p:cNvSpPr/>
          <p:nvPr/>
        </p:nvSpPr>
        <p:spPr>
          <a:xfrm>
            <a:off x="0" y="4621587"/>
            <a:ext cx="742444" cy="2263431"/>
          </a:xfrm>
          <a:custGeom>
            <a:avLst/>
            <a:gdLst>
              <a:gd name="connsiteX0" fmla="*/ 0 w 742444"/>
              <a:gd name="connsiteY0" fmla="*/ 0 h 2263431"/>
              <a:gd name="connsiteX1" fmla="*/ 197800 w 742444"/>
              <a:gd name="connsiteY1" fmla="*/ 107362 h 2263431"/>
              <a:gd name="connsiteX2" fmla="*/ 742444 w 742444"/>
              <a:gd name="connsiteY2" fmla="*/ 1131715 h 2263431"/>
              <a:gd name="connsiteX3" fmla="*/ 197800 w 742444"/>
              <a:gd name="connsiteY3" fmla="*/ 2156069 h 2263431"/>
              <a:gd name="connsiteX4" fmla="*/ 0 w 742444"/>
              <a:gd name="connsiteY4" fmla="*/ 2263431 h 2263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2444" h="2263431">
                <a:moveTo>
                  <a:pt x="0" y="0"/>
                </a:moveTo>
                <a:lnTo>
                  <a:pt x="197800" y="107362"/>
                </a:lnTo>
                <a:cubicBezTo>
                  <a:pt x="526399" y="329359"/>
                  <a:pt x="742444" y="705307"/>
                  <a:pt x="742444" y="1131715"/>
                </a:cubicBezTo>
                <a:cubicBezTo>
                  <a:pt x="742444" y="1558123"/>
                  <a:pt x="526399" y="1934071"/>
                  <a:pt x="197800" y="2156069"/>
                </a:cubicBezTo>
                <a:lnTo>
                  <a:pt x="0" y="2263431"/>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42" name="Oval 41"/>
          <p:cNvSpPr/>
          <p:nvPr/>
        </p:nvSpPr>
        <p:spPr>
          <a:xfrm>
            <a:off x="11008379" y="1608533"/>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5" name="Freeform 34"/>
          <p:cNvSpPr/>
          <p:nvPr/>
        </p:nvSpPr>
        <p:spPr>
          <a:xfrm>
            <a:off x="11047445" y="5634772"/>
            <a:ext cx="1144555" cy="1221563"/>
          </a:xfrm>
          <a:custGeom>
            <a:avLst/>
            <a:gdLst>
              <a:gd name="connsiteX0" fmla="*/ 951280 w 1144555"/>
              <a:gd name="connsiteY0" fmla="*/ 0 h 1221563"/>
              <a:gd name="connsiteX1" fmla="*/ 1142996 w 1144555"/>
              <a:gd name="connsiteY1" fmla="*/ 19327 h 1221563"/>
              <a:gd name="connsiteX2" fmla="*/ 1144555 w 1144555"/>
              <a:gd name="connsiteY2" fmla="*/ 19728 h 1221563"/>
              <a:gd name="connsiteX3" fmla="*/ 1144555 w 1144555"/>
              <a:gd name="connsiteY3" fmla="*/ 1221563 h 1221563"/>
              <a:gd name="connsiteX4" fmla="*/ 43715 w 1144555"/>
              <a:gd name="connsiteY4" fmla="*/ 1221563 h 1221563"/>
              <a:gd name="connsiteX5" fmla="*/ 19327 w 1144555"/>
              <a:gd name="connsiteY5" fmla="*/ 1142996 h 1221563"/>
              <a:gd name="connsiteX6" fmla="*/ 0 w 1144555"/>
              <a:gd name="connsiteY6" fmla="*/ 951280 h 1221563"/>
              <a:gd name="connsiteX7" fmla="*/ 951280 w 1144555"/>
              <a:gd name="connsiteY7" fmla="*/ 0 h 1221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4555" h="1221563">
                <a:moveTo>
                  <a:pt x="951280" y="0"/>
                </a:moveTo>
                <a:cubicBezTo>
                  <a:pt x="1016952" y="0"/>
                  <a:pt x="1081070" y="6655"/>
                  <a:pt x="1142996" y="19327"/>
                </a:cubicBezTo>
                <a:lnTo>
                  <a:pt x="1144555" y="19728"/>
                </a:lnTo>
                <a:lnTo>
                  <a:pt x="1144555" y="1221563"/>
                </a:lnTo>
                <a:lnTo>
                  <a:pt x="43715" y="1221563"/>
                </a:lnTo>
                <a:lnTo>
                  <a:pt x="19327" y="1142996"/>
                </a:lnTo>
                <a:cubicBezTo>
                  <a:pt x="6655" y="1081070"/>
                  <a:pt x="0" y="1016952"/>
                  <a:pt x="0" y="951280"/>
                </a:cubicBezTo>
                <a:cubicBezTo>
                  <a:pt x="0" y="425903"/>
                  <a:pt x="425903" y="0"/>
                  <a:pt x="951280" y="0"/>
                </a:cubicBez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nvGrpSpPr>
          <p:cNvPr id="2" name="Group 27"/>
          <p:cNvGrpSpPr/>
          <p:nvPr/>
        </p:nvGrpSpPr>
        <p:grpSpPr>
          <a:xfrm>
            <a:off x="9579430" y="4104563"/>
            <a:ext cx="2624767" cy="2751770"/>
            <a:chOff x="9579430" y="4279454"/>
            <a:chExt cx="2624767" cy="2751770"/>
          </a:xfrm>
        </p:grpSpPr>
        <p:sp>
          <p:nvSpPr>
            <p:cNvPr id="29" name="Freeform 28"/>
            <p:cNvSpPr/>
            <p:nvPr/>
          </p:nvSpPr>
          <p:spPr>
            <a:xfrm rot="10800000" flipV="1">
              <a:off x="10044925" y="4555586"/>
              <a:ext cx="2146572" cy="2475638"/>
            </a:xfrm>
            <a:custGeom>
              <a:avLst/>
              <a:gdLst>
                <a:gd name="connsiteX0" fmla="*/ 0 w 2146572"/>
                <a:gd name="connsiteY0" fmla="*/ 0 h 2475638"/>
                <a:gd name="connsiteX1" fmla="*/ 0 w 2146572"/>
                <a:gd name="connsiteY1" fmla="*/ 2475638 h 2475638"/>
                <a:gd name="connsiteX2" fmla="*/ 2146572 w 2146572"/>
                <a:gd name="connsiteY2" fmla="*/ 2475638 h 2475638"/>
                <a:gd name="connsiteX3" fmla="*/ 2065467 w 2146572"/>
                <a:gd name="connsiteY3" fmla="*/ 2318816 h 2475638"/>
                <a:gd name="connsiteX4" fmla="*/ 1334131 w 2146572"/>
                <a:gd name="connsiteY4" fmla="*/ 1074773 h 2475638"/>
                <a:gd name="connsiteX5" fmla="*/ 300895 w 2146572"/>
                <a:gd name="connsiteY5" fmla="*/ 174921 h 24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6572" h="2475638">
                  <a:moveTo>
                    <a:pt x="0" y="0"/>
                  </a:moveTo>
                  <a:lnTo>
                    <a:pt x="0" y="2475638"/>
                  </a:lnTo>
                  <a:lnTo>
                    <a:pt x="2146572" y="2475638"/>
                  </a:lnTo>
                  <a:lnTo>
                    <a:pt x="2065467" y="2318816"/>
                  </a:lnTo>
                  <a:cubicBezTo>
                    <a:pt x="1811184" y="1840741"/>
                    <a:pt x="1541551" y="1396847"/>
                    <a:pt x="1334131" y="1074773"/>
                  </a:cubicBezTo>
                  <a:cubicBezTo>
                    <a:pt x="1085227" y="688285"/>
                    <a:pt x="701240" y="415773"/>
                    <a:pt x="300895" y="174921"/>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1" name="Freeform 30"/>
            <p:cNvSpPr/>
            <p:nvPr/>
          </p:nvSpPr>
          <p:spPr>
            <a:xfrm rot="10800000" flipV="1">
              <a:off x="10277672" y="4690890"/>
              <a:ext cx="1913825" cy="2340334"/>
            </a:xfrm>
            <a:custGeom>
              <a:avLst/>
              <a:gdLst>
                <a:gd name="connsiteX0" fmla="*/ 0 w 1913825"/>
                <a:gd name="connsiteY0" fmla="*/ 0 h 2340334"/>
                <a:gd name="connsiteX1" fmla="*/ 0 w 1913825"/>
                <a:gd name="connsiteY1" fmla="*/ 2340334 h 2340334"/>
                <a:gd name="connsiteX2" fmla="*/ 1913825 w 1913825"/>
                <a:gd name="connsiteY2" fmla="*/ 2340334 h 2340334"/>
                <a:gd name="connsiteX3" fmla="*/ 1832720 w 1913825"/>
                <a:gd name="connsiteY3" fmla="*/ 2183512 h 2340334"/>
                <a:gd name="connsiteX4" fmla="*/ 1101384 w 1913825"/>
                <a:gd name="connsiteY4" fmla="*/ 939469 h 2340334"/>
                <a:gd name="connsiteX5" fmla="*/ 68148 w 1913825"/>
                <a:gd name="connsiteY5" fmla="*/ 39617 h 234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13825" h="2340334">
                  <a:moveTo>
                    <a:pt x="0" y="0"/>
                  </a:moveTo>
                  <a:lnTo>
                    <a:pt x="0" y="2340334"/>
                  </a:lnTo>
                  <a:lnTo>
                    <a:pt x="1913825" y="2340334"/>
                  </a:lnTo>
                  <a:lnTo>
                    <a:pt x="1832720" y="2183512"/>
                  </a:lnTo>
                  <a:cubicBezTo>
                    <a:pt x="1578437" y="1705437"/>
                    <a:pt x="1308805" y="1261543"/>
                    <a:pt x="1101384" y="939469"/>
                  </a:cubicBezTo>
                  <a:cubicBezTo>
                    <a:pt x="852480" y="552981"/>
                    <a:pt x="468493" y="280469"/>
                    <a:pt x="68148" y="39617"/>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2" name="Freeform 31"/>
            <p:cNvSpPr/>
            <p:nvPr/>
          </p:nvSpPr>
          <p:spPr>
            <a:xfrm rot="10800000" flipV="1">
              <a:off x="9579430" y="4279454"/>
              <a:ext cx="2612067" cy="2751770"/>
            </a:xfrm>
            <a:custGeom>
              <a:avLst/>
              <a:gdLst>
                <a:gd name="connsiteX0" fmla="*/ 0 w 2612067"/>
                <a:gd name="connsiteY0" fmla="*/ 0 h 2751770"/>
                <a:gd name="connsiteX1" fmla="*/ 0 w 2612067"/>
                <a:gd name="connsiteY1" fmla="*/ 2751770 h 2751770"/>
                <a:gd name="connsiteX2" fmla="*/ 2612067 w 2612067"/>
                <a:gd name="connsiteY2" fmla="*/ 2751770 h 2751770"/>
                <a:gd name="connsiteX3" fmla="*/ 2530962 w 2612067"/>
                <a:gd name="connsiteY3" fmla="*/ 2594948 h 2751770"/>
                <a:gd name="connsiteX4" fmla="*/ 1799626 w 2612067"/>
                <a:gd name="connsiteY4" fmla="*/ 1350905 h 2751770"/>
                <a:gd name="connsiteX5" fmla="*/ 168445 w 2612067"/>
                <a:gd name="connsiteY5" fmla="*/ 103230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2067" h="2751770">
                  <a:moveTo>
                    <a:pt x="0" y="0"/>
                  </a:moveTo>
                  <a:lnTo>
                    <a:pt x="0" y="2751770"/>
                  </a:lnTo>
                  <a:lnTo>
                    <a:pt x="2612067" y="2751770"/>
                  </a:lnTo>
                  <a:lnTo>
                    <a:pt x="2530962" y="2594948"/>
                  </a:lnTo>
                  <a:cubicBezTo>
                    <a:pt x="2276679" y="2116873"/>
                    <a:pt x="2007047" y="1672979"/>
                    <a:pt x="1799626" y="1350905"/>
                  </a:cubicBezTo>
                  <a:cubicBezTo>
                    <a:pt x="1426270" y="771172"/>
                    <a:pt x="748977" y="447887"/>
                    <a:pt x="168445" y="10323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3" name="Freeform 32"/>
            <p:cNvSpPr/>
            <p:nvPr/>
          </p:nvSpPr>
          <p:spPr>
            <a:xfrm rot="10800000" flipV="1">
              <a:off x="9812177" y="4412739"/>
              <a:ext cx="2392020" cy="2618485"/>
            </a:xfrm>
            <a:custGeom>
              <a:avLst/>
              <a:gdLst>
                <a:gd name="connsiteX0" fmla="*/ 0 w 2392020"/>
                <a:gd name="connsiteY0" fmla="*/ 0 h 2618485"/>
                <a:gd name="connsiteX1" fmla="*/ 0 w 2392020"/>
                <a:gd name="connsiteY1" fmla="*/ 2618485 h 2618485"/>
                <a:gd name="connsiteX2" fmla="*/ 2392020 w 2392020"/>
                <a:gd name="connsiteY2" fmla="*/ 2618485 h 2618485"/>
                <a:gd name="connsiteX3" fmla="*/ 2310915 w 2392020"/>
                <a:gd name="connsiteY3" fmla="*/ 2461663 h 2618485"/>
                <a:gd name="connsiteX4" fmla="*/ 1579579 w 2392020"/>
                <a:gd name="connsiteY4" fmla="*/ 1217620 h 2618485"/>
                <a:gd name="connsiteX5" fmla="*/ 144943 w 2392020"/>
                <a:gd name="connsiteY5" fmla="*/ 84420 h 261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2020" h="2618485">
                  <a:moveTo>
                    <a:pt x="0" y="0"/>
                  </a:moveTo>
                  <a:lnTo>
                    <a:pt x="0" y="2618485"/>
                  </a:lnTo>
                  <a:lnTo>
                    <a:pt x="2392020" y="2618485"/>
                  </a:lnTo>
                  <a:lnTo>
                    <a:pt x="2310915" y="2461663"/>
                  </a:lnTo>
                  <a:cubicBezTo>
                    <a:pt x="2056632" y="1983588"/>
                    <a:pt x="1786999" y="1539694"/>
                    <a:pt x="1579579" y="1217620"/>
                  </a:cubicBezTo>
                  <a:cubicBezTo>
                    <a:pt x="1247707" y="702302"/>
                    <a:pt x="675687" y="389609"/>
                    <a:pt x="144943" y="8442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sp>
        <p:nvSpPr>
          <p:cNvPr id="19" name="Content Placeholder 4"/>
          <p:cNvSpPr txBox="1">
            <a:spLocks/>
          </p:cNvSpPr>
          <p:nvPr/>
        </p:nvSpPr>
        <p:spPr>
          <a:xfrm>
            <a:off x="579120" y="318434"/>
            <a:ext cx="8358246" cy="555326"/>
          </a:xfrm>
          <a:prstGeom prst="rect">
            <a:avLst/>
          </a:prstGeom>
        </p:spPr>
        <p:txBody>
          <a:bodyPr vert="horz" lIns="91440" tIns="45720" rIns="91440" bIns="45720" rtlCol="0">
            <a:noAutofit/>
          </a:bodyPr>
          <a:lstStyle/>
          <a:p>
            <a:pPr lvl="0">
              <a:spcBef>
                <a:spcPct val="20000"/>
              </a:spcBef>
              <a:defRPr/>
            </a:pPr>
            <a:r>
              <a:rPr lang="en-IN" sz="3200" u="sng" dirty="0">
                <a:solidFill>
                  <a:schemeClr val="bg1"/>
                </a:solidFill>
                <a:latin typeface="Gabriela" pitchFamily="2" charset="0"/>
              </a:rPr>
              <a:t>Basic Website functionality</a:t>
            </a:r>
            <a:endParaRPr kumimoji="0" lang="en-US" sz="3200" b="0" i="0" u="none" strike="noStrike" kern="1200" cap="none" spc="0" normalizeH="0" noProof="0" dirty="0">
              <a:ln>
                <a:noFill/>
              </a:ln>
              <a:solidFill>
                <a:schemeClr val="bg1"/>
              </a:solidFill>
              <a:effectLst/>
              <a:uLnTx/>
              <a:uFillTx/>
              <a:latin typeface="Gabriela" pitchFamily="2" charset="0"/>
            </a:endParaRPr>
          </a:p>
        </p:txBody>
      </p:sp>
      <p:sp>
        <p:nvSpPr>
          <p:cNvPr id="20" name="Title 1"/>
          <p:cNvSpPr txBox="1">
            <a:spLocks/>
          </p:cNvSpPr>
          <p:nvPr/>
        </p:nvSpPr>
        <p:spPr>
          <a:xfrm>
            <a:off x="-1386529" y="1143008"/>
            <a:ext cx="6908800" cy="736616"/>
          </a:xfrm>
          <a:prstGeom prst="rect">
            <a:avLst/>
          </a:prstGeom>
        </p:spPr>
        <p:txBody>
          <a:bodyPr vert="horz" lIns="91440" tIns="45720" rIns="91440" bIns="45720" rtlCol="0" anchor="ctr">
            <a:normAutofit/>
          </a:bodyPr>
          <a:lstStyle/>
          <a:p>
            <a:pPr algn="ctr">
              <a:spcBef>
                <a:spcPct val="0"/>
              </a:spcBef>
              <a:defRPr/>
            </a:pPr>
            <a:r>
              <a:rPr lang="en-IN" sz="3200" dirty="0">
                <a:solidFill>
                  <a:schemeClr val="bg1"/>
                </a:solidFill>
                <a:latin typeface="Gabriela" pitchFamily="2" charset="0"/>
                <a:ea typeface="+mj-ea"/>
                <a:cs typeface="+mj-cs"/>
              </a:rPr>
              <a:t>5</a:t>
            </a:r>
            <a:r>
              <a:rPr kumimoji="0" lang="en-IN" sz="3200" b="0" i="0" u="none" strike="noStrike" kern="1200" cap="none" spc="0" normalizeH="0" baseline="0" noProof="0" dirty="0">
                <a:ln>
                  <a:noFill/>
                </a:ln>
                <a:solidFill>
                  <a:schemeClr val="bg1"/>
                </a:solidFill>
                <a:effectLst/>
                <a:uLnTx/>
                <a:uFillTx/>
                <a:latin typeface="Gabriela" pitchFamily="2" charset="0"/>
                <a:ea typeface="+mj-ea"/>
                <a:cs typeface="+mj-cs"/>
              </a:rPr>
              <a:t>)</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 Student Panel</a:t>
            </a:r>
            <a:r>
              <a:rPr lang="en-IN" sz="3200" dirty="0">
                <a:solidFill>
                  <a:schemeClr val="bg1"/>
                </a:solidFill>
                <a:latin typeface="Gabriela" pitchFamily="2" charset="0"/>
              </a:rPr>
              <a:t>:</a:t>
            </a:r>
            <a:endParaRPr lang="en-US" sz="3200" dirty="0">
              <a:solidFill>
                <a:schemeClr val="bg1"/>
              </a:solidFill>
              <a:latin typeface="Gabriela" pitchFamily="2"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bg1"/>
              </a:solidFill>
              <a:effectLst/>
              <a:uLnTx/>
              <a:uFillTx/>
              <a:latin typeface="Gabriela" pitchFamily="2" charset="0"/>
              <a:ea typeface="+mj-ea"/>
              <a:cs typeface="+mj-cs"/>
            </a:endParaRPr>
          </a:p>
        </p:txBody>
      </p:sp>
      <p:sp>
        <p:nvSpPr>
          <p:cNvPr id="22" name="Title 1"/>
          <p:cNvSpPr txBox="1">
            <a:spLocks/>
          </p:cNvSpPr>
          <p:nvPr/>
        </p:nvSpPr>
        <p:spPr>
          <a:xfrm>
            <a:off x="1271578" y="1143008"/>
            <a:ext cx="5929354" cy="4714908"/>
          </a:xfrm>
          <a:prstGeom prst="rect">
            <a:avLst/>
          </a:prstGeom>
        </p:spPr>
        <p:txBody>
          <a:bodyPr vert="horz" lIns="91440" tIns="45720" rIns="91440" bIns="45720" rtlCol="0" anchor="ctr">
            <a:noAutofit/>
          </a:bodyPr>
          <a:lstStyle/>
          <a:p>
            <a:pPr marL="342900" lvl="0" indent="-342900">
              <a:spcBef>
                <a:spcPct val="0"/>
              </a:spcBef>
              <a:buFont typeface="Arial" panose="020B0604020202020204" pitchFamily="34" charset="0"/>
              <a:buChar char="•"/>
              <a:defRPr/>
            </a:pPr>
            <a:r>
              <a:rPr lang="en-US" sz="2400" dirty="0">
                <a:solidFill>
                  <a:schemeClr val="bg1"/>
                </a:solidFill>
                <a:latin typeface="Georgia" pitchFamily="18" charset="0"/>
              </a:rPr>
              <a:t>S</a:t>
            </a:r>
            <a:r>
              <a:rPr lang="en-IN" sz="2400" dirty="0" err="1">
                <a:solidFill>
                  <a:schemeClr val="bg1"/>
                </a:solidFill>
                <a:latin typeface="Georgia" pitchFamily="18" charset="0"/>
              </a:rPr>
              <a:t>tudent</a:t>
            </a:r>
            <a:r>
              <a:rPr lang="en-IN" sz="2400" dirty="0">
                <a:solidFill>
                  <a:schemeClr val="bg1"/>
                </a:solidFill>
                <a:latin typeface="Georgia" pitchFamily="18" charset="0"/>
              </a:rPr>
              <a:t> can easily login through home page</a:t>
            </a:r>
          </a:p>
          <a:p>
            <a:pPr marL="342900" lvl="0" indent="-342900">
              <a:spcBef>
                <a:spcPct val="0"/>
              </a:spcBef>
              <a:buFont typeface="Arial" panose="020B0604020202020204" pitchFamily="34" charset="0"/>
              <a:buChar char="•"/>
              <a:defRPr/>
            </a:pPr>
            <a:r>
              <a:rPr lang="en-IN" sz="2400" dirty="0">
                <a:solidFill>
                  <a:schemeClr val="bg1"/>
                </a:solidFill>
                <a:latin typeface="Georgia" pitchFamily="18" charset="0"/>
              </a:rPr>
              <a:t>Student can see the event and also apply for the same event  </a:t>
            </a:r>
          </a:p>
        </p:txBody>
      </p:sp>
    </p:spTree>
    <p:extLst>
      <p:ext uri="{BB962C8B-B14F-4D97-AF65-F5344CB8AC3E}">
        <p14:creationId xmlns:p14="http://schemas.microsoft.com/office/powerpoint/2010/main" val="3743669140"/>
      </p:ext>
    </p:extLst>
  </p:cSld>
  <p:clrMapOvr>
    <a:masterClrMapping/>
  </p:clrMapOvr>
  <p:transition>
    <p:pull dir="r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 t="14946" r="356" b="978"/>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5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5"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p:spPr>
      </p:pic>
      <p:sp>
        <p:nvSpPr>
          <p:cNvPr id="25" name="Freeform 24"/>
          <p:cNvSpPr>
            <a:spLocks/>
          </p:cNvSpPr>
          <p:nvPr/>
        </p:nvSpPr>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4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4"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a:gradFill>
            <a:gsLst>
              <a:gs pos="100000">
                <a:srgbClr val="D30392">
                  <a:alpha val="86000"/>
                </a:srgbClr>
              </a:gs>
              <a:gs pos="26000">
                <a:srgbClr val="0C0466">
                  <a:alpha val="84000"/>
                </a:srgb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0" name="Freeform 29"/>
          <p:cNvSpPr>
            <a:spLocks/>
          </p:cNvSpPr>
          <p:nvPr/>
        </p:nvSpPr>
        <p:spPr bwMode="auto">
          <a:xfrm flipH="1" flipV="1">
            <a:off x="1894114" y="2821688"/>
            <a:ext cx="10297884" cy="4054973"/>
          </a:xfrm>
          <a:custGeom>
            <a:avLst/>
            <a:gdLst>
              <a:gd name="connsiteX0" fmla="*/ 4436398 w 10297884"/>
              <a:gd name="connsiteY0" fmla="*/ 4054973 h 4054973"/>
              <a:gd name="connsiteX1" fmla="*/ 4266788 w 10297884"/>
              <a:gd name="connsiteY1" fmla="*/ 4054973 h 4054973"/>
              <a:gd name="connsiteX2" fmla="*/ 4075974 w 10297884"/>
              <a:gd name="connsiteY2" fmla="*/ 4040426 h 4054973"/>
              <a:gd name="connsiteX3" fmla="*/ 3651946 w 10297884"/>
              <a:gd name="connsiteY3" fmla="*/ 3996786 h 4054973"/>
              <a:gd name="connsiteX4" fmla="*/ 3159012 w 10297884"/>
              <a:gd name="connsiteY4" fmla="*/ 3894957 h 4054973"/>
              <a:gd name="connsiteX5" fmla="*/ 2597175 w 10297884"/>
              <a:gd name="connsiteY5" fmla="*/ 3764035 h 4054973"/>
              <a:gd name="connsiteX6" fmla="*/ 1961132 w 10297884"/>
              <a:gd name="connsiteY6" fmla="*/ 3574925 h 4054973"/>
              <a:gd name="connsiteX7" fmla="*/ 1229683 w 10297884"/>
              <a:gd name="connsiteY7" fmla="*/ 3342174 h 4054973"/>
              <a:gd name="connsiteX8" fmla="*/ 1102475 w 10297884"/>
              <a:gd name="connsiteY8" fmla="*/ 3298532 h 4054973"/>
              <a:gd name="connsiteX9" fmla="*/ 975266 w 10297884"/>
              <a:gd name="connsiteY9" fmla="*/ 3269439 h 4054973"/>
              <a:gd name="connsiteX10" fmla="*/ 826856 w 10297884"/>
              <a:gd name="connsiteY10" fmla="*/ 3269439 h 4054973"/>
              <a:gd name="connsiteX11" fmla="*/ 678445 w 10297884"/>
              <a:gd name="connsiteY11" fmla="*/ 3298532 h 4054973"/>
              <a:gd name="connsiteX12" fmla="*/ 593640 w 10297884"/>
              <a:gd name="connsiteY12" fmla="*/ 3313079 h 4054973"/>
              <a:gd name="connsiteX13" fmla="*/ 508835 w 10297884"/>
              <a:gd name="connsiteY13" fmla="*/ 3342174 h 4054973"/>
              <a:gd name="connsiteX14" fmla="*/ 434629 w 10297884"/>
              <a:gd name="connsiteY14" fmla="*/ 3385814 h 4054973"/>
              <a:gd name="connsiteX15" fmla="*/ 349824 w 10297884"/>
              <a:gd name="connsiteY15" fmla="*/ 3444003 h 4054973"/>
              <a:gd name="connsiteX16" fmla="*/ 265018 w 10297884"/>
              <a:gd name="connsiteY16" fmla="*/ 3516738 h 4054973"/>
              <a:gd name="connsiteX17" fmla="*/ 169612 w 10297884"/>
              <a:gd name="connsiteY17" fmla="*/ 3589472 h 4054973"/>
              <a:gd name="connsiteX18" fmla="*/ 84805 w 10297884"/>
              <a:gd name="connsiteY18" fmla="*/ 3691300 h 4054973"/>
              <a:gd name="connsiteX19" fmla="*/ 0 w 10297884"/>
              <a:gd name="connsiteY19" fmla="*/ 3807676 h 4054973"/>
              <a:gd name="connsiteX20" fmla="*/ 0 w 10297884"/>
              <a:gd name="connsiteY20" fmla="*/ 0 h 4054973"/>
              <a:gd name="connsiteX21" fmla="*/ 10297884 w 10297884"/>
              <a:gd name="connsiteY21" fmla="*/ 0 h 4054973"/>
              <a:gd name="connsiteX22" fmla="*/ 10297884 w 10297884"/>
              <a:gd name="connsiteY22" fmla="*/ 235373 h 4054973"/>
              <a:gd name="connsiteX23" fmla="*/ 10049476 w 10297884"/>
              <a:gd name="connsiteY23" fmla="*/ 192762 h 4054973"/>
              <a:gd name="connsiteX24" fmla="*/ 9800360 w 10297884"/>
              <a:gd name="connsiteY24" fmla="*/ 163669 h 4054973"/>
              <a:gd name="connsiteX25" fmla="*/ 9545943 w 10297884"/>
              <a:gd name="connsiteY25" fmla="*/ 149122 h 4054973"/>
              <a:gd name="connsiteX26" fmla="*/ 9291525 w 10297884"/>
              <a:gd name="connsiteY26" fmla="*/ 163669 h 4054973"/>
              <a:gd name="connsiteX27" fmla="*/ 9037108 w 10297884"/>
              <a:gd name="connsiteY27" fmla="*/ 192762 h 4054973"/>
              <a:gd name="connsiteX28" fmla="*/ 8782691 w 10297884"/>
              <a:gd name="connsiteY28" fmla="*/ 250951 h 4054973"/>
              <a:gd name="connsiteX29" fmla="*/ 8644882 w 10297884"/>
              <a:gd name="connsiteY29" fmla="*/ 309138 h 4054973"/>
              <a:gd name="connsiteX30" fmla="*/ 8517674 w 10297884"/>
              <a:gd name="connsiteY30" fmla="*/ 352778 h 4054973"/>
              <a:gd name="connsiteX31" fmla="*/ 8379864 w 10297884"/>
              <a:gd name="connsiteY31" fmla="*/ 425513 h 4054973"/>
              <a:gd name="connsiteX32" fmla="*/ 8242055 w 10297884"/>
              <a:gd name="connsiteY32" fmla="*/ 498248 h 4054973"/>
              <a:gd name="connsiteX33" fmla="*/ 8104245 w 10297884"/>
              <a:gd name="connsiteY33" fmla="*/ 585529 h 4054973"/>
              <a:gd name="connsiteX34" fmla="*/ 7966437 w 10297884"/>
              <a:gd name="connsiteY34" fmla="*/ 687359 h 4054973"/>
              <a:gd name="connsiteX35" fmla="*/ 7818027 w 10297884"/>
              <a:gd name="connsiteY35" fmla="*/ 803733 h 4054973"/>
              <a:gd name="connsiteX36" fmla="*/ 7669616 w 10297884"/>
              <a:gd name="connsiteY36" fmla="*/ 934655 h 4054973"/>
              <a:gd name="connsiteX37" fmla="*/ 7521206 w 10297884"/>
              <a:gd name="connsiteY37" fmla="*/ 1080125 h 4054973"/>
              <a:gd name="connsiteX38" fmla="*/ 7362196 w 10297884"/>
              <a:gd name="connsiteY38" fmla="*/ 1240141 h 4054973"/>
              <a:gd name="connsiteX39" fmla="*/ 7213786 w 10297884"/>
              <a:gd name="connsiteY39" fmla="*/ 1414705 h 4054973"/>
              <a:gd name="connsiteX40" fmla="*/ 7044174 w 10297884"/>
              <a:gd name="connsiteY40" fmla="*/ 1618362 h 4054973"/>
              <a:gd name="connsiteX41" fmla="*/ 6885164 w 10297884"/>
              <a:gd name="connsiteY41" fmla="*/ 1822018 h 4054973"/>
              <a:gd name="connsiteX42" fmla="*/ 6704951 w 10297884"/>
              <a:gd name="connsiteY42" fmla="*/ 2054770 h 4054973"/>
              <a:gd name="connsiteX43" fmla="*/ 6355128 w 10297884"/>
              <a:gd name="connsiteY43" fmla="*/ 2585733 h 4054973"/>
              <a:gd name="connsiteX44" fmla="*/ 6068909 w 10297884"/>
              <a:gd name="connsiteY44" fmla="*/ 3036688 h 4054973"/>
              <a:gd name="connsiteX45" fmla="*/ 5920499 w 10297884"/>
              <a:gd name="connsiteY45" fmla="*/ 3240345 h 4054973"/>
              <a:gd name="connsiteX46" fmla="*/ 5782689 w 10297884"/>
              <a:gd name="connsiteY46" fmla="*/ 3429456 h 4054973"/>
              <a:gd name="connsiteX47" fmla="*/ 5623678 w 10297884"/>
              <a:gd name="connsiteY47" fmla="*/ 3604018 h 4054973"/>
              <a:gd name="connsiteX48" fmla="*/ 5538873 w 10297884"/>
              <a:gd name="connsiteY48" fmla="*/ 3676753 h 4054973"/>
              <a:gd name="connsiteX49" fmla="*/ 5454068 w 10297884"/>
              <a:gd name="connsiteY49" fmla="*/ 3749487 h 4054973"/>
              <a:gd name="connsiteX50" fmla="*/ 5358661 w 10297884"/>
              <a:gd name="connsiteY50" fmla="*/ 3807676 h 4054973"/>
              <a:gd name="connsiteX51" fmla="*/ 5252653 w 10297884"/>
              <a:gd name="connsiteY51" fmla="*/ 3865864 h 4054973"/>
              <a:gd name="connsiteX52" fmla="*/ 5146646 w 10297884"/>
              <a:gd name="connsiteY52" fmla="*/ 3924051 h 4054973"/>
              <a:gd name="connsiteX53" fmla="*/ 5019438 w 10297884"/>
              <a:gd name="connsiteY53" fmla="*/ 3967691 h 4054973"/>
              <a:gd name="connsiteX54" fmla="*/ 4892229 w 10297884"/>
              <a:gd name="connsiteY54" fmla="*/ 3996786 h 4054973"/>
              <a:gd name="connsiteX55" fmla="*/ 4754421 w 10297884"/>
              <a:gd name="connsiteY55" fmla="*/ 4025880 h 4054973"/>
              <a:gd name="connsiteX56" fmla="*/ 4606010 w 10297884"/>
              <a:gd name="connsiteY56" fmla="*/ 4040426 h 4054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0297884" h="4054973">
                <a:moveTo>
                  <a:pt x="4436398" y="4054973"/>
                </a:moveTo>
                <a:lnTo>
                  <a:pt x="4266788" y="4054973"/>
                </a:lnTo>
                <a:lnTo>
                  <a:pt x="4075974" y="4040426"/>
                </a:lnTo>
                <a:lnTo>
                  <a:pt x="3651946" y="3996786"/>
                </a:lnTo>
                <a:lnTo>
                  <a:pt x="3159012" y="3894957"/>
                </a:lnTo>
                <a:lnTo>
                  <a:pt x="2597175" y="3764035"/>
                </a:lnTo>
                <a:lnTo>
                  <a:pt x="1961132" y="3574925"/>
                </a:lnTo>
                <a:lnTo>
                  <a:pt x="1229683" y="3342174"/>
                </a:lnTo>
                <a:lnTo>
                  <a:pt x="1102475" y="3298532"/>
                </a:lnTo>
                <a:lnTo>
                  <a:pt x="975266" y="3269439"/>
                </a:lnTo>
                <a:lnTo>
                  <a:pt x="826856" y="3269439"/>
                </a:lnTo>
                <a:lnTo>
                  <a:pt x="678445" y="3298532"/>
                </a:lnTo>
                <a:lnTo>
                  <a:pt x="593640" y="3313079"/>
                </a:lnTo>
                <a:lnTo>
                  <a:pt x="508835" y="3342174"/>
                </a:lnTo>
                <a:lnTo>
                  <a:pt x="434629" y="3385814"/>
                </a:lnTo>
                <a:lnTo>
                  <a:pt x="349824" y="3444003"/>
                </a:lnTo>
                <a:lnTo>
                  <a:pt x="265018" y="3516738"/>
                </a:lnTo>
                <a:lnTo>
                  <a:pt x="169612" y="3589472"/>
                </a:lnTo>
                <a:lnTo>
                  <a:pt x="84805" y="3691300"/>
                </a:lnTo>
                <a:lnTo>
                  <a:pt x="0" y="3807676"/>
                </a:lnTo>
                <a:lnTo>
                  <a:pt x="0" y="0"/>
                </a:lnTo>
                <a:lnTo>
                  <a:pt x="10297884" y="0"/>
                </a:lnTo>
                <a:lnTo>
                  <a:pt x="10297884" y="235373"/>
                </a:lnTo>
                <a:lnTo>
                  <a:pt x="10049476" y="192762"/>
                </a:lnTo>
                <a:lnTo>
                  <a:pt x="9800360" y="163669"/>
                </a:lnTo>
                <a:lnTo>
                  <a:pt x="9545943" y="149122"/>
                </a:lnTo>
                <a:lnTo>
                  <a:pt x="9291525" y="163669"/>
                </a:lnTo>
                <a:lnTo>
                  <a:pt x="9037108" y="192762"/>
                </a:lnTo>
                <a:lnTo>
                  <a:pt x="8782691" y="250951"/>
                </a:lnTo>
                <a:lnTo>
                  <a:pt x="8644882" y="309138"/>
                </a:lnTo>
                <a:lnTo>
                  <a:pt x="8517674" y="352778"/>
                </a:lnTo>
                <a:lnTo>
                  <a:pt x="8379864" y="425513"/>
                </a:lnTo>
                <a:lnTo>
                  <a:pt x="8242055" y="498248"/>
                </a:lnTo>
                <a:lnTo>
                  <a:pt x="8104245" y="585529"/>
                </a:lnTo>
                <a:lnTo>
                  <a:pt x="7966437" y="687359"/>
                </a:lnTo>
                <a:lnTo>
                  <a:pt x="7818027" y="803733"/>
                </a:lnTo>
                <a:lnTo>
                  <a:pt x="7669616" y="934655"/>
                </a:lnTo>
                <a:lnTo>
                  <a:pt x="7521206" y="1080125"/>
                </a:lnTo>
                <a:lnTo>
                  <a:pt x="7362196" y="1240141"/>
                </a:lnTo>
                <a:lnTo>
                  <a:pt x="7213786" y="1414705"/>
                </a:lnTo>
                <a:lnTo>
                  <a:pt x="7044174" y="1618362"/>
                </a:lnTo>
                <a:lnTo>
                  <a:pt x="6885164" y="1822018"/>
                </a:lnTo>
                <a:lnTo>
                  <a:pt x="6704951" y="2054770"/>
                </a:lnTo>
                <a:lnTo>
                  <a:pt x="6355128" y="2585733"/>
                </a:lnTo>
                <a:lnTo>
                  <a:pt x="6068909" y="3036688"/>
                </a:lnTo>
                <a:lnTo>
                  <a:pt x="5920499" y="3240345"/>
                </a:lnTo>
                <a:lnTo>
                  <a:pt x="5782689" y="3429456"/>
                </a:lnTo>
                <a:lnTo>
                  <a:pt x="5623678" y="3604018"/>
                </a:lnTo>
                <a:lnTo>
                  <a:pt x="5538873" y="3676753"/>
                </a:lnTo>
                <a:lnTo>
                  <a:pt x="5454068" y="3749487"/>
                </a:lnTo>
                <a:lnTo>
                  <a:pt x="5358661" y="3807676"/>
                </a:lnTo>
                <a:lnTo>
                  <a:pt x="5252653" y="3865864"/>
                </a:lnTo>
                <a:lnTo>
                  <a:pt x="5146646" y="3924051"/>
                </a:lnTo>
                <a:lnTo>
                  <a:pt x="5019438" y="3967691"/>
                </a:lnTo>
                <a:lnTo>
                  <a:pt x="4892229" y="3996786"/>
                </a:lnTo>
                <a:lnTo>
                  <a:pt x="4754421" y="4025880"/>
                </a:lnTo>
                <a:lnTo>
                  <a:pt x="4606010" y="4040426"/>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7" name="Freeform 16"/>
          <p:cNvSpPr>
            <a:spLocks/>
          </p:cNvSpPr>
          <p:nvPr/>
        </p:nvSpPr>
        <p:spPr bwMode="auto">
          <a:xfrm flipH="1" flipV="1">
            <a:off x="1420987" y="3621652"/>
            <a:ext cx="10771012" cy="3236348"/>
          </a:xfrm>
          <a:custGeom>
            <a:avLst/>
            <a:gdLst>
              <a:gd name="connsiteX0" fmla="*/ 4078618 w 10788604"/>
              <a:gd name="connsiteY0" fmla="*/ 3250225 h 3250225"/>
              <a:gd name="connsiteX1" fmla="*/ 3922686 w 10788604"/>
              <a:gd name="connsiteY1" fmla="*/ 3250225 h 3250225"/>
              <a:gd name="connsiteX2" fmla="*/ 3747261 w 10788604"/>
              <a:gd name="connsiteY2" fmla="*/ 3240479 h 3250225"/>
              <a:gd name="connsiteX3" fmla="*/ 3357429 w 10788604"/>
              <a:gd name="connsiteY3" fmla="*/ 3211242 h 3250225"/>
              <a:gd name="connsiteX4" fmla="*/ 2904249 w 10788604"/>
              <a:gd name="connsiteY4" fmla="*/ 3143021 h 3250225"/>
              <a:gd name="connsiteX5" fmla="*/ 2387722 w 10788604"/>
              <a:gd name="connsiteY5" fmla="*/ 3055309 h 3250225"/>
              <a:gd name="connsiteX6" fmla="*/ 1802974 w 10788604"/>
              <a:gd name="connsiteY6" fmla="*/ 2928614 h 3250225"/>
              <a:gd name="connsiteX7" fmla="*/ 1130513 w 10788604"/>
              <a:gd name="connsiteY7" fmla="*/ 2772681 h 3250225"/>
              <a:gd name="connsiteX8" fmla="*/ 1013564 w 10788604"/>
              <a:gd name="connsiteY8" fmla="*/ 2743443 h 3250225"/>
              <a:gd name="connsiteX9" fmla="*/ 896614 w 10788604"/>
              <a:gd name="connsiteY9" fmla="*/ 2723952 h 3250225"/>
              <a:gd name="connsiteX10" fmla="*/ 760173 w 10788604"/>
              <a:gd name="connsiteY10" fmla="*/ 2723952 h 3250225"/>
              <a:gd name="connsiteX11" fmla="*/ 623731 w 10788604"/>
              <a:gd name="connsiteY11" fmla="*/ 2743443 h 3250225"/>
              <a:gd name="connsiteX12" fmla="*/ 545765 w 10788604"/>
              <a:gd name="connsiteY12" fmla="*/ 2753189 h 3250225"/>
              <a:gd name="connsiteX13" fmla="*/ 467799 w 10788604"/>
              <a:gd name="connsiteY13" fmla="*/ 2772681 h 3250225"/>
              <a:gd name="connsiteX14" fmla="*/ 399578 w 10788604"/>
              <a:gd name="connsiteY14" fmla="*/ 2801918 h 3250225"/>
              <a:gd name="connsiteX15" fmla="*/ 321612 w 10788604"/>
              <a:gd name="connsiteY15" fmla="*/ 2840902 h 3250225"/>
              <a:gd name="connsiteX16" fmla="*/ 243645 w 10788604"/>
              <a:gd name="connsiteY16" fmla="*/ 2889631 h 3250225"/>
              <a:gd name="connsiteX17" fmla="*/ 155933 w 10788604"/>
              <a:gd name="connsiteY17" fmla="*/ 2938360 h 3250225"/>
              <a:gd name="connsiteX18" fmla="*/ 77966 w 10788604"/>
              <a:gd name="connsiteY18" fmla="*/ 3006580 h 3250225"/>
              <a:gd name="connsiteX19" fmla="*/ 0 w 10788604"/>
              <a:gd name="connsiteY19" fmla="*/ 3084547 h 3250225"/>
              <a:gd name="connsiteX20" fmla="*/ 0 w 10788604"/>
              <a:gd name="connsiteY20" fmla="*/ 0 h 3250225"/>
              <a:gd name="connsiteX21" fmla="*/ 10593688 w 10788604"/>
              <a:gd name="connsiteY21" fmla="*/ 0 h 3250225"/>
              <a:gd name="connsiteX22" fmla="*/ 10622925 w 10788604"/>
              <a:gd name="connsiteY22" fmla="*/ 38983 h 3250225"/>
              <a:gd name="connsiteX23" fmla="*/ 10691146 w 10788604"/>
              <a:gd name="connsiteY23" fmla="*/ 126695 h 3250225"/>
              <a:gd name="connsiteX24" fmla="*/ 10720384 w 10788604"/>
              <a:gd name="connsiteY24" fmla="*/ 194916 h 3250225"/>
              <a:gd name="connsiteX25" fmla="*/ 10759367 w 10788604"/>
              <a:gd name="connsiteY25" fmla="*/ 263136 h 3250225"/>
              <a:gd name="connsiteX26" fmla="*/ 10778858 w 10788604"/>
              <a:gd name="connsiteY26" fmla="*/ 341103 h 3250225"/>
              <a:gd name="connsiteX27" fmla="*/ 10788604 w 10788604"/>
              <a:gd name="connsiteY27" fmla="*/ 409324 h 3250225"/>
              <a:gd name="connsiteX28" fmla="*/ 10788604 w 10788604"/>
              <a:gd name="connsiteY28" fmla="*/ 487290 h 3250225"/>
              <a:gd name="connsiteX29" fmla="*/ 10778858 w 10788604"/>
              <a:gd name="connsiteY29" fmla="*/ 516527 h 3250225"/>
              <a:gd name="connsiteX30" fmla="*/ 10769113 w 10788604"/>
              <a:gd name="connsiteY30" fmla="*/ 555511 h 3250225"/>
              <a:gd name="connsiteX31" fmla="*/ 10749621 w 10788604"/>
              <a:gd name="connsiteY31" fmla="*/ 584748 h 3250225"/>
              <a:gd name="connsiteX32" fmla="*/ 10720384 w 10788604"/>
              <a:gd name="connsiteY32" fmla="*/ 613985 h 3250225"/>
              <a:gd name="connsiteX33" fmla="*/ 10681400 w 10788604"/>
              <a:gd name="connsiteY33" fmla="*/ 643223 h 3250225"/>
              <a:gd name="connsiteX34" fmla="*/ 10642417 w 10788604"/>
              <a:gd name="connsiteY34" fmla="*/ 672460 h 3250225"/>
              <a:gd name="connsiteX35" fmla="*/ 10593688 w 10788604"/>
              <a:gd name="connsiteY35" fmla="*/ 691952 h 3250225"/>
              <a:gd name="connsiteX36" fmla="*/ 10535213 w 10788604"/>
              <a:gd name="connsiteY36" fmla="*/ 711443 h 3250225"/>
              <a:gd name="connsiteX37" fmla="*/ 10466993 w 10788604"/>
              <a:gd name="connsiteY37" fmla="*/ 730935 h 3250225"/>
              <a:gd name="connsiteX38" fmla="*/ 10389026 w 10788604"/>
              <a:gd name="connsiteY38" fmla="*/ 740681 h 3250225"/>
              <a:gd name="connsiteX39" fmla="*/ 10203856 w 10788604"/>
              <a:gd name="connsiteY39" fmla="*/ 750427 h 3250225"/>
              <a:gd name="connsiteX40" fmla="*/ 9969956 w 10788604"/>
              <a:gd name="connsiteY40" fmla="*/ 740681 h 3250225"/>
              <a:gd name="connsiteX41" fmla="*/ 9472920 w 10788604"/>
              <a:gd name="connsiteY41" fmla="*/ 691952 h 3250225"/>
              <a:gd name="connsiteX42" fmla="*/ 9239021 w 10788604"/>
              <a:gd name="connsiteY42" fmla="*/ 662714 h 3250225"/>
              <a:gd name="connsiteX43" fmla="*/ 9009995 w 10788604"/>
              <a:gd name="connsiteY43" fmla="*/ 643223 h 3250225"/>
              <a:gd name="connsiteX44" fmla="*/ 8776096 w 10788604"/>
              <a:gd name="connsiteY44" fmla="*/ 633477 h 3250225"/>
              <a:gd name="connsiteX45" fmla="*/ 8542196 w 10788604"/>
              <a:gd name="connsiteY45" fmla="*/ 643223 h 3250225"/>
              <a:gd name="connsiteX46" fmla="*/ 8308297 w 10788604"/>
              <a:gd name="connsiteY46" fmla="*/ 662714 h 3250225"/>
              <a:gd name="connsiteX47" fmla="*/ 8074398 w 10788604"/>
              <a:gd name="connsiteY47" fmla="*/ 701698 h 3250225"/>
              <a:gd name="connsiteX48" fmla="*/ 7947702 w 10788604"/>
              <a:gd name="connsiteY48" fmla="*/ 740681 h 3250225"/>
              <a:gd name="connsiteX49" fmla="*/ 7830753 w 10788604"/>
              <a:gd name="connsiteY49" fmla="*/ 769918 h 3250225"/>
              <a:gd name="connsiteX50" fmla="*/ 7704057 w 10788604"/>
              <a:gd name="connsiteY50" fmla="*/ 818647 h 3250225"/>
              <a:gd name="connsiteX51" fmla="*/ 7577362 w 10788604"/>
              <a:gd name="connsiteY51" fmla="*/ 867376 h 3250225"/>
              <a:gd name="connsiteX52" fmla="*/ 7450666 w 10788604"/>
              <a:gd name="connsiteY52" fmla="*/ 925851 h 3250225"/>
              <a:gd name="connsiteX53" fmla="*/ 7323971 w 10788604"/>
              <a:gd name="connsiteY53" fmla="*/ 994072 h 3250225"/>
              <a:gd name="connsiteX54" fmla="*/ 7187530 w 10788604"/>
              <a:gd name="connsiteY54" fmla="*/ 1072038 h 3250225"/>
              <a:gd name="connsiteX55" fmla="*/ 7051088 w 10788604"/>
              <a:gd name="connsiteY55" fmla="*/ 1159750 h 3250225"/>
              <a:gd name="connsiteX56" fmla="*/ 6914647 w 10788604"/>
              <a:gd name="connsiteY56" fmla="*/ 1257208 h 3250225"/>
              <a:gd name="connsiteX57" fmla="*/ 6768460 w 10788604"/>
              <a:gd name="connsiteY57" fmla="*/ 1364412 h 3250225"/>
              <a:gd name="connsiteX58" fmla="*/ 6632019 w 10788604"/>
              <a:gd name="connsiteY58" fmla="*/ 1481362 h 3250225"/>
              <a:gd name="connsiteX59" fmla="*/ 6476086 w 10788604"/>
              <a:gd name="connsiteY59" fmla="*/ 1617803 h 3250225"/>
              <a:gd name="connsiteX60" fmla="*/ 6329899 w 10788604"/>
              <a:gd name="connsiteY60" fmla="*/ 1754244 h 3250225"/>
              <a:gd name="connsiteX61" fmla="*/ 6164220 w 10788604"/>
              <a:gd name="connsiteY61" fmla="*/ 1910177 h 3250225"/>
              <a:gd name="connsiteX62" fmla="*/ 5842609 w 10788604"/>
              <a:gd name="connsiteY62" fmla="*/ 2265899 h 3250225"/>
              <a:gd name="connsiteX63" fmla="*/ 5579472 w 10788604"/>
              <a:gd name="connsiteY63" fmla="*/ 2568019 h 3250225"/>
              <a:gd name="connsiteX64" fmla="*/ 5443031 w 10788604"/>
              <a:gd name="connsiteY64" fmla="*/ 2704460 h 3250225"/>
              <a:gd name="connsiteX65" fmla="*/ 5316335 w 10788604"/>
              <a:gd name="connsiteY65" fmla="*/ 2831156 h 3250225"/>
              <a:gd name="connsiteX66" fmla="*/ 5170148 w 10788604"/>
              <a:gd name="connsiteY66" fmla="*/ 2948105 h 3250225"/>
              <a:gd name="connsiteX67" fmla="*/ 5092182 w 10788604"/>
              <a:gd name="connsiteY67" fmla="*/ 2996834 h 3250225"/>
              <a:gd name="connsiteX68" fmla="*/ 5014216 w 10788604"/>
              <a:gd name="connsiteY68" fmla="*/ 3045563 h 3250225"/>
              <a:gd name="connsiteX69" fmla="*/ 4926503 w 10788604"/>
              <a:gd name="connsiteY69" fmla="*/ 3084547 h 3250225"/>
              <a:gd name="connsiteX70" fmla="*/ 4829045 w 10788604"/>
              <a:gd name="connsiteY70" fmla="*/ 3123530 h 3250225"/>
              <a:gd name="connsiteX71" fmla="*/ 4731587 w 10788604"/>
              <a:gd name="connsiteY71" fmla="*/ 3162513 h 3250225"/>
              <a:gd name="connsiteX72" fmla="*/ 4614638 w 10788604"/>
              <a:gd name="connsiteY72" fmla="*/ 3191750 h 3250225"/>
              <a:gd name="connsiteX73" fmla="*/ 4497688 w 10788604"/>
              <a:gd name="connsiteY73" fmla="*/ 3211242 h 3250225"/>
              <a:gd name="connsiteX74" fmla="*/ 4370993 w 10788604"/>
              <a:gd name="connsiteY74" fmla="*/ 3230734 h 3250225"/>
              <a:gd name="connsiteX75" fmla="*/ 4234551 w 10788604"/>
              <a:gd name="connsiteY75" fmla="*/ 3240479 h 3250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0788604" h="3250225">
                <a:moveTo>
                  <a:pt x="4078618" y="3250225"/>
                </a:moveTo>
                <a:lnTo>
                  <a:pt x="3922686" y="3250225"/>
                </a:lnTo>
                <a:lnTo>
                  <a:pt x="3747261" y="3240479"/>
                </a:lnTo>
                <a:lnTo>
                  <a:pt x="3357429" y="3211242"/>
                </a:lnTo>
                <a:lnTo>
                  <a:pt x="2904249" y="3143021"/>
                </a:lnTo>
                <a:lnTo>
                  <a:pt x="2387722" y="3055309"/>
                </a:lnTo>
                <a:lnTo>
                  <a:pt x="1802974" y="2928614"/>
                </a:lnTo>
                <a:lnTo>
                  <a:pt x="1130513" y="2772681"/>
                </a:lnTo>
                <a:lnTo>
                  <a:pt x="1013564" y="2743443"/>
                </a:lnTo>
                <a:lnTo>
                  <a:pt x="896614" y="2723952"/>
                </a:lnTo>
                <a:lnTo>
                  <a:pt x="760173" y="2723952"/>
                </a:lnTo>
                <a:lnTo>
                  <a:pt x="623731" y="2743443"/>
                </a:lnTo>
                <a:lnTo>
                  <a:pt x="545765" y="2753189"/>
                </a:lnTo>
                <a:lnTo>
                  <a:pt x="467799" y="2772681"/>
                </a:lnTo>
                <a:lnTo>
                  <a:pt x="399578" y="2801918"/>
                </a:lnTo>
                <a:lnTo>
                  <a:pt x="321612" y="2840902"/>
                </a:lnTo>
                <a:lnTo>
                  <a:pt x="243645" y="2889631"/>
                </a:lnTo>
                <a:lnTo>
                  <a:pt x="155933" y="2938360"/>
                </a:lnTo>
                <a:lnTo>
                  <a:pt x="77966" y="3006580"/>
                </a:lnTo>
                <a:lnTo>
                  <a:pt x="0" y="3084547"/>
                </a:lnTo>
                <a:lnTo>
                  <a:pt x="0" y="0"/>
                </a:lnTo>
                <a:lnTo>
                  <a:pt x="10593688" y="0"/>
                </a:lnTo>
                <a:lnTo>
                  <a:pt x="10622925" y="38983"/>
                </a:lnTo>
                <a:lnTo>
                  <a:pt x="10691146" y="126695"/>
                </a:lnTo>
                <a:lnTo>
                  <a:pt x="10720384" y="194916"/>
                </a:lnTo>
                <a:lnTo>
                  <a:pt x="10759367" y="263136"/>
                </a:lnTo>
                <a:lnTo>
                  <a:pt x="10778858" y="341103"/>
                </a:lnTo>
                <a:lnTo>
                  <a:pt x="10788604" y="409324"/>
                </a:lnTo>
                <a:lnTo>
                  <a:pt x="10788604" y="487290"/>
                </a:lnTo>
                <a:lnTo>
                  <a:pt x="10778858" y="516527"/>
                </a:lnTo>
                <a:lnTo>
                  <a:pt x="10769113" y="555511"/>
                </a:lnTo>
                <a:lnTo>
                  <a:pt x="10749621" y="584748"/>
                </a:lnTo>
                <a:lnTo>
                  <a:pt x="10720384" y="613985"/>
                </a:lnTo>
                <a:lnTo>
                  <a:pt x="10681400" y="643223"/>
                </a:lnTo>
                <a:lnTo>
                  <a:pt x="10642417" y="672460"/>
                </a:lnTo>
                <a:lnTo>
                  <a:pt x="10593688" y="691952"/>
                </a:lnTo>
                <a:lnTo>
                  <a:pt x="10535213" y="711443"/>
                </a:lnTo>
                <a:lnTo>
                  <a:pt x="10466993" y="730935"/>
                </a:lnTo>
                <a:lnTo>
                  <a:pt x="10389026" y="740681"/>
                </a:lnTo>
                <a:lnTo>
                  <a:pt x="10203856" y="750427"/>
                </a:lnTo>
                <a:lnTo>
                  <a:pt x="9969956" y="740681"/>
                </a:lnTo>
                <a:lnTo>
                  <a:pt x="9472920" y="691952"/>
                </a:lnTo>
                <a:lnTo>
                  <a:pt x="9239021" y="662714"/>
                </a:lnTo>
                <a:lnTo>
                  <a:pt x="9009995" y="643223"/>
                </a:lnTo>
                <a:lnTo>
                  <a:pt x="8776096" y="633477"/>
                </a:lnTo>
                <a:lnTo>
                  <a:pt x="8542196" y="643223"/>
                </a:lnTo>
                <a:lnTo>
                  <a:pt x="8308297" y="662714"/>
                </a:lnTo>
                <a:lnTo>
                  <a:pt x="8074398" y="701698"/>
                </a:lnTo>
                <a:lnTo>
                  <a:pt x="7947702" y="740681"/>
                </a:lnTo>
                <a:lnTo>
                  <a:pt x="7830753" y="769918"/>
                </a:lnTo>
                <a:lnTo>
                  <a:pt x="7704057" y="818647"/>
                </a:lnTo>
                <a:lnTo>
                  <a:pt x="7577362" y="867376"/>
                </a:lnTo>
                <a:lnTo>
                  <a:pt x="7450666" y="925851"/>
                </a:lnTo>
                <a:lnTo>
                  <a:pt x="7323971" y="994072"/>
                </a:lnTo>
                <a:lnTo>
                  <a:pt x="7187530" y="1072038"/>
                </a:lnTo>
                <a:lnTo>
                  <a:pt x="7051088" y="1159750"/>
                </a:lnTo>
                <a:lnTo>
                  <a:pt x="6914647" y="1257208"/>
                </a:lnTo>
                <a:lnTo>
                  <a:pt x="6768460" y="1364412"/>
                </a:lnTo>
                <a:lnTo>
                  <a:pt x="6632019" y="1481362"/>
                </a:lnTo>
                <a:lnTo>
                  <a:pt x="6476086" y="1617803"/>
                </a:lnTo>
                <a:lnTo>
                  <a:pt x="6329899" y="1754244"/>
                </a:lnTo>
                <a:lnTo>
                  <a:pt x="6164220" y="1910177"/>
                </a:lnTo>
                <a:lnTo>
                  <a:pt x="5842609" y="2265899"/>
                </a:lnTo>
                <a:lnTo>
                  <a:pt x="5579472" y="2568019"/>
                </a:lnTo>
                <a:lnTo>
                  <a:pt x="5443031" y="2704460"/>
                </a:lnTo>
                <a:lnTo>
                  <a:pt x="5316335" y="2831156"/>
                </a:lnTo>
                <a:lnTo>
                  <a:pt x="5170148" y="2948105"/>
                </a:lnTo>
                <a:lnTo>
                  <a:pt x="5092182" y="2996834"/>
                </a:lnTo>
                <a:lnTo>
                  <a:pt x="5014216" y="3045563"/>
                </a:lnTo>
                <a:lnTo>
                  <a:pt x="4926503" y="3084547"/>
                </a:lnTo>
                <a:lnTo>
                  <a:pt x="4829045" y="3123530"/>
                </a:lnTo>
                <a:lnTo>
                  <a:pt x="4731587" y="3162513"/>
                </a:lnTo>
                <a:lnTo>
                  <a:pt x="4614638" y="3191750"/>
                </a:lnTo>
                <a:lnTo>
                  <a:pt x="4497688" y="3211242"/>
                </a:lnTo>
                <a:lnTo>
                  <a:pt x="4370993" y="3230734"/>
                </a:lnTo>
                <a:lnTo>
                  <a:pt x="4234551" y="3240479"/>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 name="Oval 8"/>
          <p:cNvSpPr/>
          <p:nvPr/>
        </p:nvSpPr>
        <p:spPr>
          <a:xfrm>
            <a:off x="7144177" y="4621587"/>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7" name="Freeform 36"/>
          <p:cNvSpPr/>
          <p:nvPr/>
        </p:nvSpPr>
        <p:spPr>
          <a:xfrm>
            <a:off x="0" y="4621587"/>
            <a:ext cx="742444" cy="2263431"/>
          </a:xfrm>
          <a:custGeom>
            <a:avLst/>
            <a:gdLst>
              <a:gd name="connsiteX0" fmla="*/ 0 w 742444"/>
              <a:gd name="connsiteY0" fmla="*/ 0 h 2263431"/>
              <a:gd name="connsiteX1" fmla="*/ 197800 w 742444"/>
              <a:gd name="connsiteY1" fmla="*/ 107362 h 2263431"/>
              <a:gd name="connsiteX2" fmla="*/ 742444 w 742444"/>
              <a:gd name="connsiteY2" fmla="*/ 1131715 h 2263431"/>
              <a:gd name="connsiteX3" fmla="*/ 197800 w 742444"/>
              <a:gd name="connsiteY3" fmla="*/ 2156069 h 2263431"/>
              <a:gd name="connsiteX4" fmla="*/ 0 w 742444"/>
              <a:gd name="connsiteY4" fmla="*/ 2263431 h 2263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2444" h="2263431">
                <a:moveTo>
                  <a:pt x="0" y="0"/>
                </a:moveTo>
                <a:lnTo>
                  <a:pt x="197800" y="107362"/>
                </a:lnTo>
                <a:cubicBezTo>
                  <a:pt x="526399" y="329359"/>
                  <a:pt x="742444" y="705307"/>
                  <a:pt x="742444" y="1131715"/>
                </a:cubicBezTo>
                <a:cubicBezTo>
                  <a:pt x="742444" y="1558123"/>
                  <a:pt x="526399" y="1934071"/>
                  <a:pt x="197800" y="2156069"/>
                </a:cubicBezTo>
                <a:lnTo>
                  <a:pt x="0" y="2263431"/>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42" name="Oval 41"/>
          <p:cNvSpPr/>
          <p:nvPr/>
        </p:nvSpPr>
        <p:spPr>
          <a:xfrm>
            <a:off x="11008379" y="1608533"/>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5" name="Freeform 34"/>
          <p:cNvSpPr/>
          <p:nvPr/>
        </p:nvSpPr>
        <p:spPr>
          <a:xfrm>
            <a:off x="11047445" y="5634772"/>
            <a:ext cx="1144555" cy="1221563"/>
          </a:xfrm>
          <a:custGeom>
            <a:avLst/>
            <a:gdLst>
              <a:gd name="connsiteX0" fmla="*/ 951280 w 1144555"/>
              <a:gd name="connsiteY0" fmla="*/ 0 h 1221563"/>
              <a:gd name="connsiteX1" fmla="*/ 1142996 w 1144555"/>
              <a:gd name="connsiteY1" fmla="*/ 19327 h 1221563"/>
              <a:gd name="connsiteX2" fmla="*/ 1144555 w 1144555"/>
              <a:gd name="connsiteY2" fmla="*/ 19728 h 1221563"/>
              <a:gd name="connsiteX3" fmla="*/ 1144555 w 1144555"/>
              <a:gd name="connsiteY3" fmla="*/ 1221563 h 1221563"/>
              <a:gd name="connsiteX4" fmla="*/ 43715 w 1144555"/>
              <a:gd name="connsiteY4" fmla="*/ 1221563 h 1221563"/>
              <a:gd name="connsiteX5" fmla="*/ 19327 w 1144555"/>
              <a:gd name="connsiteY5" fmla="*/ 1142996 h 1221563"/>
              <a:gd name="connsiteX6" fmla="*/ 0 w 1144555"/>
              <a:gd name="connsiteY6" fmla="*/ 951280 h 1221563"/>
              <a:gd name="connsiteX7" fmla="*/ 951280 w 1144555"/>
              <a:gd name="connsiteY7" fmla="*/ 0 h 1221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4555" h="1221563">
                <a:moveTo>
                  <a:pt x="951280" y="0"/>
                </a:moveTo>
                <a:cubicBezTo>
                  <a:pt x="1016952" y="0"/>
                  <a:pt x="1081070" y="6655"/>
                  <a:pt x="1142996" y="19327"/>
                </a:cubicBezTo>
                <a:lnTo>
                  <a:pt x="1144555" y="19728"/>
                </a:lnTo>
                <a:lnTo>
                  <a:pt x="1144555" y="1221563"/>
                </a:lnTo>
                <a:lnTo>
                  <a:pt x="43715" y="1221563"/>
                </a:lnTo>
                <a:lnTo>
                  <a:pt x="19327" y="1142996"/>
                </a:lnTo>
                <a:cubicBezTo>
                  <a:pt x="6655" y="1081070"/>
                  <a:pt x="0" y="1016952"/>
                  <a:pt x="0" y="951280"/>
                </a:cubicBezTo>
                <a:cubicBezTo>
                  <a:pt x="0" y="425903"/>
                  <a:pt x="425903" y="0"/>
                  <a:pt x="951280" y="0"/>
                </a:cubicBez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nvGrpSpPr>
          <p:cNvPr id="2" name="Group 27"/>
          <p:cNvGrpSpPr/>
          <p:nvPr/>
        </p:nvGrpSpPr>
        <p:grpSpPr>
          <a:xfrm>
            <a:off x="9579430" y="4104563"/>
            <a:ext cx="2624767" cy="2751770"/>
            <a:chOff x="9579430" y="4279454"/>
            <a:chExt cx="2624767" cy="2751770"/>
          </a:xfrm>
        </p:grpSpPr>
        <p:sp>
          <p:nvSpPr>
            <p:cNvPr id="29" name="Freeform 28"/>
            <p:cNvSpPr/>
            <p:nvPr/>
          </p:nvSpPr>
          <p:spPr>
            <a:xfrm rot="10800000" flipV="1">
              <a:off x="10044925" y="4555586"/>
              <a:ext cx="2146572" cy="2475638"/>
            </a:xfrm>
            <a:custGeom>
              <a:avLst/>
              <a:gdLst>
                <a:gd name="connsiteX0" fmla="*/ 0 w 2146572"/>
                <a:gd name="connsiteY0" fmla="*/ 0 h 2475638"/>
                <a:gd name="connsiteX1" fmla="*/ 0 w 2146572"/>
                <a:gd name="connsiteY1" fmla="*/ 2475638 h 2475638"/>
                <a:gd name="connsiteX2" fmla="*/ 2146572 w 2146572"/>
                <a:gd name="connsiteY2" fmla="*/ 2475638 h 2475638"/>
                <a:gd name="connsiteX3" fmla="*/ 2065467 w 2146572"/>
                <a:gd name="connsiteY3" fmla="*/ 2318816 h 2475638"/>
                <a:gd name="connsiteX4" fmla="*/ 1334131 w 2146572"/>
                <a:gd name="connsiteY4" fmla="*/ 1074773 h 2475638"/>
                <a:gd name="connsiteX5" fmla="*/ 300895 w 2146572"/>
                <a:gd name="connsiteY5" fmla="*/ 174921 h 24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6572" h="2475638">
                  <a:moveTo>
                    <a:pt x="0" y="0"/>
                  </a:moveTo>
                  <a:lnTo>
                    <a:pt x="0" y="2475638"/>
                  </a:lnTo>
                  <a:lnTo>
                    <a:pt x="2146572" y="2475638"/>
                  </a:lnTo>
                  <a:lnTo>
                    <a:pt x="2065467" y="2318816"/>
                  </a:lnTo>
                  <a:cubicBezTo>
                    <a:pt x="1811184" y="1840741"/>
                    <a:pt x="1541551" y="1396847"/>
                    <a:pt x="1334131" y="1074773"/>
                  </a:cubicBezTo>
                  <a:cubicBezTo>
                    <a:pt x="1085227" y="688285"/>
                    <a:pt x="701240" y="415773"/>
                    <a:pt x="300895" y="174921"/>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1" name="Freeform 30"/>
            <p:cNvSpPr/>
            <p:nvPr/>
          </p:nvSpPr>
          <p:spPr>
            <a:xfrm rot="10800000" flipV="1">
              <a:off x="10277672" y="4690890"/>
              <a:ext cx="1913825" cy="2340334"/>
            </a:xfrm>
            <a:custGeom>
              <a:avLst/>
              <a:gdLst>
                <a:gd name="connsiteX0" fmla="*/ 0 w 1913825"/>
                <a:gd name="connsiteY0" fmla="*/ 0 h 2340334"/>
                <a:gd name="connsiteX1" fmla="*/ 0 w 1913825"/>
                <a:gd name="connsiteY1" fmla="*/ 2340334 h 2340334"/>
                <a:gd name="connsiteX2" fmla="*/ 1913825 w 1913825"/>
                <a:gd name="connsiteY2" fmla="*/ 2340334 h 2340334"/>
                <a:gd name="connsiteX3" fmla="*/ 1832720 w 1913825"/>
                <a:gd name="connsiteY3" fmla="*/ 2183512 h 2340334"/>
                <a:gd name="connsiteX4" fmla="*/ 1101384 w 1913825"/>
                <a:gd name="connsiteY4" fmla="*/ 939469 h 2340334"/>
                <a:gd name="connsiteX5" fmla="*/ 68148 w 1913825"/>
                <a:gd name="connsiteY5" fmla="*/ 39617 h 234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13825" h="2340334">
                  <a:moveTo>
                    <a:pt x="0" y="0"/>
                  </a:moveTo>
                  <a:lnTo>
                    <a:pt x="0" y="2340334"/>
                  </a:lnTo>
                  <a:lnTo>
                    <a:pt x="1913825" y="2340334"/>
                  </a:lnTo>
                  <a:lnTo>
                    <a:pt x="1832720" y="2183512"/>
                  </a:lnTo>
                  <a:cubicBezTo>
                    <a:pt x="1578437" y="1705437"/>
                    <a:pt x="1308805" y="1261543"/>
                    <a:pt x="1101384" y="939469"/>
                  </a:cubicBezTo>
                  <a:cubicBezTo>
                    <a:pt x="852480" y="552981"/>
                    <a:pt x="468493" y="280469"/>
                    <a:pt x="68148" y="39617"/>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2" name="Freeform 31"/>
            <p:cNvSpPr/>
            <p:nvPr/>
          </p:nvSpPr>
          <p:spPr>
            <a:xfrm rot="10800000" flipV="1">
              <a:off x="9579430" y="4279454"/>
              <a:ext cx="2612067" cy="2751770"/>
            </a:xfrm>
            <a:custGeom>
              <a:avLst/>
              <a:gdLst>
                <a:gd name="connsiteX0" fmla="*/ 0 w 2612067"/>
                <a:gd name="connsiteY0" fmla="*/ 0 h 2751770"/>
                <a:gd name="connsiteX1" fmla="*/ 0 w 2612067"/>
                <a:gd name="connsiteY1" fmla="*/ 2751770 h 2751770"/>
                <a:gd name="connsiteX2" fmla="*/ 2612067 w 2612067"/>
                <a:gd name="connsiteY2" fmla="*/ 2751770 h 2751770"/>
                <a:gd name="connsiteX3" fmla="*/ 2530962 w 2612067"/>
                <a:gd name="connsiteY3" fmla="*/ 2594948 h 2751770"/>
                <a:gd name="connsiteX4" fmla="*/ 1799626 w 2612067"/>
                <a:gd name="connsiteY4" fmla="*/ 1350905 h 2751770"/>
                <a:gd name="connsiteX5" fmla="*/ 168445 w 2612067"/>
                <a:gd name="connsiteY5" fmla="*/ 103230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2067" h="2751770">
                  <a:moveTo>
                    <a:pt x="0" y="0"/>
                  </a:moveTo>
                  <a:lnTo>
                    <a:pt x="0" y="2751770"/>
                  </a:lnTo>
                  <a:lnTo>
                    <a:pt x="2612067" y="2751770"/>
                  </a:lnTo>
                  <a:lnTo>
                    <a:pt x="2530962" y="2594948"/>
                  </a:lnTo>
                  <a:cubicBezTo>
                    <a:pt x="2276679" y="2116873"/>
                    <a:pt x="2007047" y="1672979"/>
                    <a:pt x="1799626" y="1350905"/>
                  </a:cubicBezTo>
                  <a:cubicBezTo>
                    <a:pt x="1426270" y="771172"/>
                    <a:pt x="748977" y="447887"/>
                    <a:pt x="168445" y="10323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3" name="Freeform 32"/>
            <p:cNvSpPr/>
            <p:nvPr/>
          </p:nvSpPr>
          <p:spPr>
            <a:xfrm rot="10800000" flipV="1">
              <a:off x="9812177" y="4412739"/>
              <a:ext cx="2392020" cy="2618485"/>
            </a:xfrm>
            <a:custGeom>
              <a:avLst/>
              <a:gdLst>
                <a:gd name="connsiteX0" fmla="*/ 0 w 2392020"/>
                <a:gd name="connsiteY0" fmla="*/ 0 h 2618485"/>
                <a:gd name="connsiteX1" fmla="*/ 0 w 2392020"/>
                <a:gd name="connsiteY1" fmla="*/ 2618485 h 2618485"/>
                <a:gd name="connsiteX2" fmla="*/ 2392020 w 2392020"/>
                <a:gd name="connsiteY2" fmla="*/ 2618485 h 2618485"/>
                <a:gd name="connsiteX3" fmla="*/ 2310915 w 2392020"/>
                <a:gd name="connsiteY3" fmla="*/ 2461663 h 2618485"/>
                <a:gd name="connsiteX4" fmla="*/ 1579579 w 2392020"/>
                <a:gd name="connsiteY4" fmla="*/ 1217620 h 2618485"/>
                <a:gd name="connsiteX5" fmla="*/ 144943 w 2392020"/>
                <a:gd name="connsiteY5" fmla="*/ 84420 h 261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2020" h="2618485">
                  <a:moveTo>
                    <a:pt x="0" y="0"/>
                  </a:moveTo>
                  <a:lnTo>
                    <a:pt x="0" y="2618485"/>
                  </a:lnTo>
                  <a:lnTo>
                    <a:pt x="2392020" y="2618485"/>
                  </a:lnTo>
                  <a:lnTo>
                    <a:pt x="2310915" y="2461663"/>
                  </a:lnTo>
                  <a:cubicBezTo>
                    <a:pt x="2056632" y="1983588"/>
                    <a:pt x="1786999" y="1539694"/>
                    <a:pt x="1579579" y="1217620"/>
                  </a:cubicBezTo>
                  <a:cubicBezTo>
                    <a:pt x="1247707" y="702302"/>
                    <a:pt x="675687" y="389609"/>
                    <a:pt x="144943" y="8442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sp>
        <p:nvSpPr>
          <p:cNvPr id="19" name="Content Placeholder 4"/>
          <p:cNvSpPr txBox="1">
            <a:spLocks/>
          </p:cNvSpPr>
          <p:nvPr/>
        </p:nvSpPr>
        <p:spPr>
          <a:xfrm>
            <a:off x="579120" y="318434"/>
            <a:ext cx="8358246" cy="555326"/>
          </a:xfrm>
          <a:prstGeom prst="rect">
            <a:avLst/>
          </a:prstGeom>
        </p:spPr>
        <p:txBody>
          <a:bodyPr vert="horz" lIns="91440" tIns="45720" rIns="91440" bIns="45720" rtlCol="0">
            <a:noAutofit/>
          </a:bodyPr>
          <a:lstStyle/>
          <a:p>
            <a:pPr lvl="0">
              <a:spcBef>
                <a:spcPct val="20000"/>
              </a:spcBef>
              <a:defRPr/>
            </a:pPr>
            <a:r>
              <a:rPr lang="en-IN" sz="3200" u="sng" dirty="0">
                <a:solidFill>
                  <a:schemeClr val="bg1"/>
                </a:solidFill>
                <a:latin typeface="Gabriela" pitchFamily="2" charset="0"/>
              </a:rPr>
              <a:t>Basic Website functionality</a:t>
            </a:r>
            <a:endParaRPr kumimoji="0" lang="en-US" sz="3200" b="0" i="0" u="none" strike="noStrike" kern="1200" cap="none" spc="0" normalizeH="0" noProof="0" dirty="0">
              <a:ln>
                <a:noFill/>
              </a:ln>
              <a:solidFill>
                <a:schemeClr val="bg1"/>
              </a:solidFill>
              <a:effectLst/>
              <a:uLnTx/>
              <a:uFillTx/>
              <a:latin typeface="Gabriela" pitchFamily="2" charset="0"/>
            </a:endParaRPr>
          </a:p>
        </p:txBody>
      </p:sp>
      <p:sp>
        <p:nvSpPr>
          <p:cNvPr id="20" name="Title 1"/>
          <p:cNvSpPr txBox="1">
            <a:spLocks/>
          </p:cNvSpPr>
          <p:nvPr/>
        </p:nvSpPr>
        <p:spPr>
          <a:xfrm>
            <a:off x="-1560286" y="1143008"/>
            <a:ext cx="6908800" cy="736616"/>
          </a:xfrm>
          <a:prstGeom prst="rect">
            <a:avLst/>
          </a:prstGeom>
        </p:spPr>
        <p:txBody>
          <a:bodyPr vert="horz" lIns="91440" tIns="45720" rIns="91440" bIns="45720" rtlCol="0" anchor="ctr">
            <a:normAutofit/>
          </a:bodyPr>
          <a:lstStyle/>
          <a:p>
            <a:pPr algn="ctr">
              <a:spcBef>
                <a:spcPct val="0"/>
              </a:spcBef>
              <a:defRPr/>
            </a:pP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Student Panel</a:t>
            </a:r>
            <a:r>
              <a:rPr lang="en-IN" sz="3200" dirty="0">
                <a:solidFill>
                  <a:schemeClr val="bg1"/>
                </a:solidFill>
                <a:latin typeface="Gabriela" pitchFamily="2" charset="0"/>
              </a:rPr>
              <a:t>:</a:t>
            </a:r>
            <a:endParaRPr lang="en-US" sz="3200" dirty="0">
              <a:solidFill>
                <a:schemeClr val="bg1"/>
              </a:solidFill>
              <a:latin typeface="Gabriela" pitchFamily="2" charset="0"/>
            </a:endParaRP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3200" b="0" i="0" u="none" strike="noStrike" kern="1200" cap="none" spc="0" normalizeH="0" baseline="0" noProof="0" dirty="0">
              <a:ln>
                <a:noFill/>
              </a:ln>
              <a:solidFill>
                <a:schemeClr val="bg1"/>
              </a:solidFill>
              <a:effectLst/>
              <a:uLnTx/>
              <a:uFillTx/>
              <a:latin typeface="Gabriela" pitchFamily="2" charset="0"/>
              <a:ea typeface="+mj-ea"/>
              <a:cs typeface="+mj-cs"/>
            </a:endParaRPr>
          </a:p>
        </p:txBody>
      </p:sp>
      <p:pic>
        <p:nvPicPr>
          <p:cNvPr id="4" name="Picture 3">
            <a:extLst>
              <a:ext uri="{FF2B5EF4-FFF2-40B4-BE49-F238E27FC236}">
                <a16:creationId xmlns:a16="http://schemas.microsoft.com/office/drawing/2014/main" id="{C4063FC3-49F0-4BED-9750-74A0520D6372}"/>
              </a:ext>
            </a:extLst>
          </p:cNvPr>
          <p:cNvPicPr>
            <a:picLocks noChangeAspect="1"/>
          </p:cNvPicPr>
          <p:nvPr/>
        </p:nvPicPr>
        <p:blipFill rotWithShape="1">
          <a:blip r:embed="rId5">
            <a:extLst>
              <a:ext uri="{28A0092B-C50C-407E-A947-70E740481C1C}">
                <a14:useLocalDpi xmlns:a14="http://schemas.microsoft.com/office/drawing/2010/main" val="0"/>
              </a:ext>
            </a:extLst>
          </a:blip>
          <a:srcRect t="12741" b="4643"/>
          <a:stretch/>
        </p:blipFill>
        <p:spPr>
          <a:xfrm>
            <a:off x="1270894" y="1661056"/>
            <a:ext cx="10229344" cy="4753730"/>
          </a:xfrm>
          <a:prstGeom prst="rect">
            <a:avLst/>
          </a:prstGeom>
        </p:spPr>
      </p:pic>
    </p:spTree>
    <p:extLst>
      <p:ext uri="{BB962C8B-B14F-4D97-AF65-F5344CB8AC3E}">
        <p14:creationId xmlns:p14="http://schemas.microsoft.com/office/powerpoint/2010/main" val="3546816234"/>
      </p:ext>
    </p:extLst>
  </p:cSld>
  <p:clrMapOvr>
    <a:masterClrMapping/>
  </p:clrMapOvr>
  <p:transition>
    <p:pull dir="rd"/>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23"/>
          <p:cNvSpPr/>
          <p:nvPr/>
        </p:nvSpPr>
        <p:spPr>
          <a:xfrm>
            <a:off x="0" y="1"/>
            <a:ext cx="12192000" cy="5694197"/>
          </a:xfrm>
          <a:custGeom>
            <a:avLst/>
            <a:gdLst>
              <a:gd name="connsiteX0" fmla="*/ 0 w 12192000"/>
              <a:gd name="connsiteY0" fmla="*/ 0 h 5694197"/>
              <a:gd name="connsiteX1" fmla="*/ 12192000 w 12192000"/>
              <a:gd name="connsiteY1" fmla="*/ 0 h 5694197"/>
              <a:gd name="connsiteX2" fmla="*/ 12192000 w 12192000"/>
              <a:gd name="connsiteY2" fmla="*/ 3610195 h 5694197"/>
              <a:gd name="connsiteX3" fmla="*/ 12095531 w 12192000"/>
              <a:gd name="connsiteY3" fmla="*/ 3560068 h 5694197"/>
              <a:gd name="connsiteX4" fmla="*/ 9013373 w 12192000"/>
              <a:gd name="connsiteY4" fmla="*/ 4194630 h 5694197"/>
              <a:gd name="connsiteX5" fmla="*/ 6415316 w 12192000"/>
              <a:gd name="connsiteY5" fmla="*/ 5689600 h 5694197"/>
              <a:gd name="connsiteX6" fmla="*/ 4194631 w 12192000"/>
              <a:gd name="connsiteY6" fmla="*/ 3657600 h 5694197"/>
              <a:gd name="connsiteX7" fmla="*/ 2322287 w 12192000"/>
              <a:gd name="connsiteY7" fmla="*/ 4789714 h 5694197"/>
              <a:gd name="connsiteX8" fmla="*/ 66050 w 12192000"/>
              <a:gd name="connsiteY8" fmla="*/ 3615473 h 5694197"/>
              <a:gd name="connsiteX9" fmla="*/ 0 w 12192000"/>
              <a:gd name="connsiteY9" fmla="*/ 3529950 h 5694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5694197">
                <a:moveTo>
                  <a:pt x="0" y="0"/>
                </a:moveTo>
                <a:lnTo>
                  <a:pt x="12192000" y="0"/>
                </a:lnTo>
                <a:lnTo>
                  <a:pt x="12192000" y="3610195"/>
                </a:lnTo>
                <a:lnTo>
                  <a:pt x="12095531" y="3560068"/>
                </a:lnTo>
                <a:cubicBezTo>
                  <a:pt x="11284809" y="3226024"/>
                  <a:pt x="9925051" y="3874437"/>
                  <a:pt x="9013373" y="4194630"/>
                </a:cubicBezTo>
                <a:cubicBezTo>
                  <a:pt x="8040916" y="4536169"/>
                  <a:pt x="7218440" y="5779105"/>
                  <a:pt x="6415316" y="5689600"/>
                </a:cubicBezTo>
                <a:cubicBezTo>
                  <a:pt x="5612192" y="5600095"/>
                  <a:pt x="4876802" y="3807581"/>
                  <a:pt x="4194631" y="3657600"/>
                </a:cubicBezTo>
                <a:cubicBezTo>
                  <a:pt x="3512459" y="3507619"/>
                  <a:pt x="3060097" y="4879219"/>
                  <a:pt x="2322287" y="4789714"/>
                </a:cubicBezTo>
                <a:cubicBezTo>
                  <a:pt x="1722817" y="4716991"/>
                  <a:pt x="634680" y="4280165"/>
                  <a:pt x="66050" y="3615473"/>
                </a:cubicBezTo>
                <a:lnTo>
                  <a:pt x="0" y="3529950"/>
                </a:lnTo>
                <a:close/>
              </a:path>
            </a:pathLst>
          </a:custGeom>
          <a:gradFill>
            <a:gsLst>
              <a:gs pos="100000">
                <a:srgbClr val="D30392">
                  <a:alpha val="86000"/>
                </a:srgbClr>
              </a:gs>
              <a:gs pos="26000">
                <a:srgbClr val="0C0466">
                  <a:alpha val="84000"/>
                </a:srgb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0" y="0"/>
            <a:ext cx="12192000" cy="4689892"/>
          </a:xfrm>
          <a:custGeom>
            <a:avLst/>
            <a:gdLst>
              <a:gd name="connsiteX0" fmla="*/ 0 w 12192000"/>
              <a:gd name="connsiteY0" fmla="*/ 0 h 4689892"/>
              <a:gd name="connsiteX1" fmla="*/ 12192000 w 12192000"/>
              <a:gd name="connsiteY1" fmla="*/ 0 h 4689892"/>
              <a:gd name="connsiteX2" fmla="*/ 12192000 w 12192000"/>
              <a:gd name="connsiteY2" fmla="*/ 4086180 h 4689892"/>
              <a:gd name="connsiteX3" fmla="*/ 12108330 w 12192000"/>
              <a:gd name="connsiteY3" fmla="*/ 4185713 h 4689892"/>
              <a:gd name="connsiteX4" fmla="*/ 11292114 w 12192000"/>
              <a:gd name="connsiteY4" fmla="*/ 4688114 h 4689892"/>
              <a:gd name="connsiteX5" fmla="*/ 8505371 w 12192000"/>
              <a:gd name="connsiteY5" fmla="*/ 2844800 h 4689892"/>
              <a:gd name="connsiteX6" fmla="*/ 6052460 w 12192000"/>
              <a:gd name="connsiteY6" fmla="*/ 4557486 h 4689892"/>
              <a:gd name="connsiteX7" fmla="*/ 3643086 w 12192000"/>
              <a:gd name="connsiteY7" fmla="*/ 2569029 h 4689892"/>
              <a:gd name="connsiteX8" fmla="*/ 1088571 w 12192000"/>
              <a:gd name="connsiteY8" fmla="*/ 3831771 h 4689892"/>
              <a:gd name="connsiteX9" fmla="*/ 62352 w 12192000"/>
              <a:gd name="connsiteY9" fmla="*/ 3135797 h 4689892"/>
              <a:gd name="connsiteX10" fmla="*/ 0 w 12192000"/>
              <a:gd name="connsiteY10" fmla="*/ 3063726 h 468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689892">
                <a:moveTo>
                  <a:pt x="0" y="0"/>
                </a:moveTo>
                <a:lnTo>
                  <a:pt x="12192000" y="0"/>
                </a:lnTo>
                <a:lnTo>
                  <a:pt x="12192000" y="4086180"/>
                </a:lnTo>
                <a:lnTo>
                  <a:pt x="12108330" y="4185713"/>
                </a:lnTo>
                <a:cubicBezTo>
                  <a:pt x="11854543" y="4467565"/>
                  <a:pt x="11570607" y="4662714"/>
                  <a:pt x="11292114" y="4688114"/>
                </a:cubicBezTo>
                <a:cubicBezTo>
                  <a:pt x="10549466" y="4755847"/>
                  <a:pt x="9378647" y="2866571"/>
                  <a:pt x="8505371" y="2844800"/>
                </a:cubicBezTo>
                <a:cubicBezTo>
                  <a:pt x="7632095" y="2823029"/>
                  <a:pt x="6862839" y="4603448"/>
                  <a:pt x="6052460" y="4557486"/>
                </a:cubicBezTo>
                <a:cubicBezTo>
                  <a:pt x="5242078" y="4511524"/>
                  <a:pt x="4470402" y="2689981"/>
                  <a:pt x="3643086" y="2569029"/>
                </a:cubicBezTo>
                <a:cubicBezTo>
                  <a:pt x="2815772" y="2448077"/>
                  <a:pt x="1823961" y="3901923"/>
                  <a:pt x="1088571" y="3831771"/>
                </a:cubicBezTo>
                <a:cubicBezTo>
                  <a:pt x="743857" y="3798888"/>
                  <a:pt x="381603" y="3486419"/>
                  <a:pt x="62352" y="3135797"/>
                </a:cubicBezTo>
                <a:lnTo>
                  <a:pt x="0" y="3063726"/>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nvGrpSpPr>
          <p:cNvPr id="7" name="Group 6"/>
          <p:cNvGrpSpPr/>
          <p:nvPr/>
        </p:nvGrpSpPr>
        <p:grpSpPr>
          <a:xfrm flipV="1">
            <a:off x="9579430" y="-9331"/>
            <a:ext cx="2624767" cy="2751770"/>
            <a:chOff x="9579430" y="4279454"/>
            <a:chExt cx="2624767" cy="2751770"/>
          </a:xfrm>
        </p:grpSpPr>
        <p:sp>
          <p:nvSpPr>
            <p:cNvPr id="8" name="Freeform 7"/>
            <p:cNvSpPr/>
            <p:nvPr/>
          </p:nvSpPr>
          <p:spPr>
            <a:xfrm rot="10800000" flipV="1">
              <a:off x="10044925" y="4555586"/>
              <a:ext cx="2146572" cy="2475638"/>
            </a:xfrm>
            <a:custGeom>
              <a:avLst/>
              <a:gdLst>
                <a:gd name="connsiteX0" fmla="*/ 0 w 2146572"/>
                <a:gd name="connsiteY0" fmla="*/ 0 h 2475638"/>
                <a:gd name="connsiteX1" fmla="*/ 0 w 2146572"/>
                <a:gd name="connsiteY1" fmla="*/ 2475638 h 2475638"/>
                <a:gd name="connsiteX2" fmla="*/ 2146572 w 2146572"/>
                <a:gd name="connsiteY2" fmla="*/ 2475638 h 2475638"/>
                <a:gd name="connsiteX3" fmla="*/ 2065467 w 2146572"/>
                <a:gd name="connsiteY3" fmla="*/ 2318816 h 2475638"/>
                <a:gd name="connsiteX4" fmla="*/ 1334131 w 2146572"/>
                <a:gd name="connsiteY4" fmla="*/ 1074773 h 2475638"/>
                <a:gd name="connsiteX5" fmla="*/ 300895 w 2146572"/>
                <a:gd name="connsiteY5" fmla="*/ 174921 h 24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6572" h="2475638">
                  <a:moveTo>
                    <a:pt x="0" y="0"/>
                  </a:moveTo>
                  <a:lnTo>
                    <a:pt x="0" y="2475638"/>
                  </a:lnTo>
                  <a:lnTo>
                    <a:pt x="2146572" y="2475638"/>
                  </a:lnTo>
                  <a:lnTo>
                    <a:pt x="2065467" y="2318816"/>
                  </a:lnTo>
                  <a:cubicBezTo>
                    <a:pt x="1811184" y="1840741"/>
                    <a:pt x="1541551" y="1396847"/>
                    <a:pt x="1334131" y="1074773"/>
                  </a:cubicBezTo>
                  <a:cubicBezTo>
                    <a:pt x="1085227" y="688285"/>
                    <a:pt x="701240" y="415773"/>
                    <a:pt x="300895" y="174921"/>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9" name="Freeform 8"/>
            <p:cNvSpPr/>
            <p:nvPr/>
          </p:nvSpPr>
          <p:spPr>
            <a:xfrm rot="10800000" flipV="1">
              <a:off x="10277672" y="4690890"/>
              <a:ext cx="1913825" cy="2340334"/>
            </a:xfrm>
            <a:custGeom>
              <a:avLst/>
              <a:gdLst>
                <a:gd name="connsiteX0" fmla="*/ 0 w 1913825"/>
                <a:gd name="connsiteY0" fmla="*/ 0 h 2340334"/>
                <a:gd name="connsiteX1" fmla="*/ 0 w 1913825"/>
                <a:gd name="connsiteY1" fmla="*/ 2340334 h 2340334"/>
                <a:gd name="connsiteX2" fmla="*/ 1913825 w 1913825"/>
                <a:gd name="connsiteY2" fmla="*/ 2340334 h 2340334"/>
                <a:gd name="connsiteX3" fmla="*/ 1832720 w 1913825"/>
                <a:gd name="connsiteY3" fmla="*/ 2183512 h 2340334"/>
                <a:gd name="connsiteX4" fmla="*/ 1101384 w 1913825"/>
                <a:gd name="connsiteY4" fmla="*/ 939469 h 2340334"/>
                <a:gd name="connsiteX5" fmla="*/ 68148 w 1913825"/>
                <a:gd name="connsiteY5" fmla="*/ 39617 h 234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13825" h="2340334">
                  <a:moveTo>
                    <a:pt x="0" y="0"/>
                  </a:moveTo>
                  <a:lnTo>
                    <a:pt x="0" y="2340334"/>
                  </a:lnTo>
                  <a:lnTo>
                    <a:pt x="1913825" y="2340334"/>
                  </a:lnTo>
                  <a:lnTo>
                    <a:pt x="1832720" y="2183512"/>
                  </a:lnTo>
                  <a:cubicBezTo>
                    <a:pt x="1578437" y="1705437"/>
                    <a:pt x="1308805" y="1261543"/>
                    <a:pt x="1101384" y="939469"/>
                  </a:cubicBezTo>
                  <a:cubicBezTo>
                    <a:pt x="852480" y="552981"/>
                    <a:pt x="468493" y="280469"/>
                    <a:pt x="68148" y="39617"/>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10" name="Freeform 9"/>
            <p:cNvSpPr/>
            <p:nvPr/>
          </p:nvSpPr>
          <p:spPr>
            <a:xfrm rot="10800000" flipV="1">
              <a:off x="9579430" y="4279454"/>
              <a:ext cx="2612067" cy="2751770"/>
            </a:xfrm>
            <a:custGeom>
              <a:avLst/>
              <a:gdLst>
                <a:gd name="connsiteX0" fmla="*/ 0 w 2612067"/>
                <a:gd name="connsiteY0" fmla="*/ 0 h 2751770"/>
                <a:gd name="connsiteX1" fmla="*/ 0 w 2612067"/>
                <a:gd name="connsiteY1" fmla="*/ 2751770 h 2751770"/>
                <a:gd name="connsiteX2" fmla="*/ 2612067 w 2612067"/>
                <a:gd name="connsiteY2" fmla="*/ 2751770 h 2751770"/>
                <a:gd name="connsiteX3" fmla="*/ 2530962 w 2612067"/>
                <a:gd name="connsiteY3" fmla="*/ 2594948 h 2751770"/>
                <a:gd name="connsiteX4" fmla="*/ 1799626 w 2612067"/>
                <a:gd name="connsiteY4" fmla="*/ 1350905 h 2751770"/>
                <a:gd name="connsiteX5" fmla="*/ 168445 w 2612067"/>
                <a:gd name="connsiteY5" fmla="*/ 103230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2067" h="2751770">
                  <a:moveTo>
                    <a:pt x="0" y="0"/>
                  </a:moveTo>
                  <a:lnTo>
                    <a:pt x="0" y="2751770"/>
                  </a:lnTo>
                  <a:lnTo>
                    <a:pt x="2612067" y="2751770"/>
                  </a:lnTo>
                  <a:lnTo>
                    <a:pt x="2530962" y="2594948"/>
                  </a:lnTo>
                  <a:cubicBezTo>
                    <a:pt x="2276679" y="2116873"/>
                    <a:pt x="2007047" y="1672979"/>
                    <a:pt x="1799626" y="1350905"/>
                  </a:cubicBezTo>
                  <a:cubicBezTo>
                    <a:pt x="1426270" y="771172"/>
                    <a:pt x="748977" y="447887"/>
                    <a:pt x="168445" y="10323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11" name="Freeform 10"/>
            <p:cNvSpPr/>
            <p:nvPr/>
          </p:nvSpPr>
          <p:spPr>
            <a:xfrm rot="10800000" flipV="1">
              <a:off x="9812177" y="4412739"/>
              <a:ext cx="2392020" cy="2618485"/>
            </a:xfrm>
            <a:custGeom>
              <a:avLst/>
              <a:gdLst>
                <a:gd name="connsiteX0" fmla="*/ 0 w 2392020"/>
                <a:gd name="connsiteY0" fmla="*/ 0 h 2618485"/>
                <a:gd name="connsiteX1" fmla="*/ 0 w 2392020"/>
                <a:gd name="connsiteY1" fmla="*/ 2618485 h 2618485"/>
                <a:gd name="connsiteX2" fmla="*/ 2392020 w 2392020"/>
                <a:gd name="connsiteY2" fmla="*/ 2618485 h 2618485"/>
                <a:gd name="connsiteX3" fmla="*/ 2310915 w 2392020"/>
                <a:gd name="connsiteY3" fmla="*/ 2461663 h 2618485"/>
                <a:gd name="connsiteX4" fmla="*/ 1579579 w 2392020"/>
                <a:gd name="connsiteY4" fmla="*/ 1217620 h 2618485"/>
                <a:gd name="connsiteX5" fmla="*/ 144943 w 2392020"/>
                <a:gd name="connsiteY5" fmla="*/ 84420 h 261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2020" h="2618485">
                  <a:moveTo>
                    <a:pt x="0" y="0"/>
                  </a:moveTo>
                  <a:lnTo>
                    <a:pt x="0" y="2618485"/>
                  </a:lnTo>
                  <a:lnTo>
                    <a:pt x="2392020" y="2618485"/>
                  </a:lnTo>
                  <a:lnTo>
                    <a:pt x="2310915" y="2461663"/>
                  </a:lnTo>
                  <a:cubicBezTo>
                    <a:pt x="2056632" y="1983588"/>
                    <a:pt x="1786999" y="1539694"/>
                    <a:pt x="1579579" y="1217620"/>
                  </a:cubicBezTo>
                  <a:cubicBezTo>
                    <a:pt x="1247707" y="702302"/>
                    <a:pt x="675687" y="389609"/>
                    <a:pt x="144943" y="8442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sp>
        <p:nvSpPr>
          <p:cNvPr id="18" name="Freeform 17"/>
          <p:cNvSpPr/>
          <p:nvPr/>
        </p:nvSpPr>
        <p:spPr>
          <a:xfrm rot="10800000">
            <a:off x="-12197" y="1163803"/>
            <a:ext cx="12192000" cy="5694197"/>
          </a:xfrm>
          <a:custGeom>
            <a:avLst/>
            <a:gdLst>
              <a:gd name="connsiteX0" fmla="*/ 0 w 12192000"/>
              <a:gd name="connsiteY0" fmla="*/ 0 h 5694197"/>
              <a:gd name="connsiteX1" fmla="*/ 12192000 w 12192000"/>
              <a:gd name="connsiteY1" fmla="*/ 0 h 5694197"/>
              <a:gd name="connsiteX2" fmla="*/ 12192000 w 12192000"/>
              <a:gd name="connsiteY2" fmla="*/ 3610195 h 5694197"/>
              <a:gd name="connsiteX3" fmla="*/ 12095531 w 12192000"/>
              <a:gd name="connsiteY3" fmla="*/ 3560068 h 5694197"/>
              <a:gd name="connsiteX4" fmla="*/ 9013373 w 12192000"/>
              <a:gd name="connsiteY4" fmla="*/ 4194630 h 5694197"/>
              <a:gd name="connsiteX5" fmla="*/ 6415316 w 12192000"/>
              <a:gd name="connsiteY5" fmla="*/ 5689600 h 5694197"/>
              <a:gd name="connsiteX6" fmla="*/ 4194631 w 12192000"/>
              <a:gd name="connsiteY6" fmla="*/ 3657600 h 5694197"/>
              <a:gd name="connsiteX7" fmla="*/ 2322287 w 12192000"/>
              <a:gd name="connsiteY7" fmla="*/ 4789714 h 5694197"/>
              <a:gd name="connsiteX8" fmla="*/ 66050 w 12192000"/>
              <a:gd name="connsiteY8" fmla="*/ 3615473 h 5694197"/>
              <a:gd name="connsiteX9" fmla="*/ 0 w 12192000"/>
              <a:gd name="connsiteY9" fmla="*/ 3529950 h 5694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5694197">
                <a:moveTo>
                  <a:pt x="0" y="0"/>
                </a:moveTo>
                <a:lnTo>
                  <a:pt x="12192000" y="0"/>
                </a:lnTo>
                <a:lnTo>
                  <a:pt x="12192000" y="3610195"/>
                </a:lnTo>
                <a:lnTo>
                  <a:pt x="12095531" y="3560068"/>
                </a:lnTo>
                <a:cubicBezTo>
                  <a:pt x="11284809" y="3226024"/>
                  <a:pt x="9925051" y="3874437"/>
                  <a:pt x="9013373" y="4194630"/>
                </a:cubicBezTo>
                <a:cubicBezTo>
                  <a:pt x="8040916" y="4536169"/>
                  <a:pt x="7218440" y="5779105"/>
                  <a:pt x="6415316" y="5689600"/>
                </a:cubicBezTo>
                <a:cubicBezTo>
                  <a:pt x="5612192" y="5600095"/>
                  <a:pt x="4876802" y="3807581"/>
                  <a:pt x="4194631" y="3657600"/>
                </a:cubicBezTo>
                <a:cubicBezTo>
                  <a:pt x="3512459" y="3507619"/>
                  <a:pt x="3060097" y="4879219"/>
                  <a:pt x="2322287" y="4789714"/>
                </a:cubicBezTo>
                <a:cubicBezTo>
                  <a:pt x="1722817" y="4716991"/>
                  <a:pt x="634680" y="4280165"/>
                  <a:pt x="66050" y="3615473"/>
                </a:cubicBezTo>
                <a:lnTo>
                  <a:pt x="0" y="3529950"/>
                </a:lnTo>
                <a:close/>
              </a:path>
            </a:pathLst>
          </a:custGeom>
          <a:gradFill>
            <a:gsLst>
              <a:gs pos="100000">
                <a:srgbClr val="D30392">
                  <a:alpha val="86000"/>
                </a:srgbClr>
              </a:gs>
              <a:gs pos="26000">
                <a:srgbClr val="0C0466">
                  <a:alpha val="84000"/>
                </a:srgb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0800000">
            <a:off x="0" y="2168108"/>
            <a:ext cx="12192000" cy="4689892"/>
          </a:xfrm>
          <a:custGeom>
            <a:avLst/>
            <a:gdLst>
              <a:gd name="connsiteX0" fmla="*/ 0 w 12192000"/>
              <a:gd name="connsiteY0" fmla="*/ 0 h 4689892"/>
              <a:gd name="connsiteX1" fmla="*/ 12192000 w 12192000"/>
              <a:gd name="connsiteY1" fmla="*/ 0 h 4689892"/>
              <a:gd name="connsiteX2" fmla="*/ 12192000 w 12192000"/>
              <a:gd name="connsiteY2" fmla="*/ 4086180 h 4689892"/>
              <a:gd name="connsiteX3" fmla="*/ 12108330 w 12192000"/>
              <a:gd name="connsiteY3" fmla="*/ 4185713 h 4689892"/>
              <a:gd name="connsiteX4" fmla="*/ 11292114 w 12192000"/>
              <a:gd name="connsiteY4" fmla="*/ 4688114 h 4689892"/>
              <a:gd name="connsiteX5" fmla="*/ 8505371 w 12192000"/>
              <a:gd name="connsiteY5" fmla="*/ 2844800 h 4689892"/>
              <a:gd name="connsiteX6" fmla="*/ 6052460 w 12192000"/>
              <a:gd name="connsiteY6" fmla="*/ 4557486 h 4689892"/>
              <a:gd name="connsiteX7" fmla="*/ 3643086 w 12192000"/>
              <a:gd name="connsiteY7" fmla="*/ 2569029 h 4689892"/>
              <a:gd name="connsiteX8" fmla="*/ 1088571 w 12192000"/>
              <a:gd name="connsiteY8" fmla="*/ 3831771 h 4689892"/>
              <a:gd name="connsiteX9" fmla="*/ 62352 w 12192000"/>
              <a:gd name="connsiteY9" fmla="*/ 3135797 h 4689892"/>
              <a:gd name="connsiteX10" fmla="*/ 0 w 12192000"/>
              <a:gd name="connsiteY10" fmla="*/ 3063726 h 468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689892">
                <a:moveTo>
                  <a:pt x="0" y="0"/>
                </a:moveTo>
                <a:lnTo>
                  <a:pt x="12192000" y="0"/>
                </a:lnTo>
                <a:lnTo>
                  <a:pt x="12192000" y="4086180"/>
                </a:lnTo>
                <a:lnTo>
                  <a:pt x="12108330" y="4185713"/>
                </a:lnTo>
                <a:cubicBezTo>
                  <a:pt x="11854543" y="4467565"/>
                  <a:pt x="11570607" y="4662714"/>
                  <a:pt x="11292114" y="4688114"/>
                </a:cubicBezTo>
                <a:cubicBezTo>
                  <a:pt x="10549466" y="4755847"/>
                  <a:pt x="9378647" y="2866571"/>
                  <a:pt x="8505371" y="2844800"/>
                </a:cubicBezTo>
                <a:cubicBezTo>
                  <a:pt x="7632095" y="2823029"/>
                  <a:pt x="6862839" y="4603448"/>
                  <a:pt x="6052460" y="4557486"/>
                </a:cubicBezTo>
                <a:cubicBezTo>
                  <a:pt x="5242078" y="4511524"/>
                  <a:pt x="4470402" y="2689981"/>
                  <a:pt x="3643086" y="2569029"/>
                </a:cubicBezTo>
                <a:cubicBezTo>
                  <a:pt x="2815772" y="2448077"/>
                  <a:pt x="1823961" y="3901923"/>
                  <a:pt x="1088571" y="3831771"/>
                </a:cubicBezTo>
                <a:cubicBezTo>
                  <a:pt x="743857" y="3798888"/>
                  <a:pt x="381603" y="3486419"/>
                  <a:pt x="62352" y="3135797"/>
                </a:cubicBezTo>
                <a:lnTo>
                  <a:pt x="0" y="3063726"/>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28" name="Title 1"/>
          <p:cNvSpPr txBox="1">
            <a:spLocks/>
          </p:cNvSpPr>
          <p:nvPr/>
        </p:nvSpPr>
        <p:spPr>
          <a:xfrm>
            <a:off x="3034326" y="132692"/>
            <a:ext cx="6143668" cy="928695"/>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IN" sz="4000" b="0" i="0" u="sng" strike="noStrike" kern="1200" cap="none" spc="0" normalizeH="0" baseline="0" noProof="0" dirty="0">
                <a:ln>
                  <a:noFill/>
                </a:ln>
                <a:solidFill>
                  <a:schemeClr val="bg1"/>
                </a:solidFill>
                <a:effectLst/>
                <a:uLnTx/>
                <a:uFillTx/>
                <a:latin typeface="Gabriela" pitchFamily="2" charset="0"/>
                <a:ea typeface="+mj-ea"/>
                <a:cs typeface="+mj-cs"/>
              </a:rPr>
              <a:t>Conclusion</a:t>
            </a:r>
            <a:endParaRPr kumimoji="0" lang="en-US" sz="4000" b="0" i="0" u="sng" strike="noStrike" kern="1200" cap="none" spc="0" normalizeH="0" baseline="0" noProof="0" dirty="0">
              <a:ln>
                <a:noFill/>
              </a:ln>
              <a:solidFill>
                <a:schemeClr val="bg1"/>
              </a:solidFill>
              <a:effectLst/>
              <a:uLnTx/>
              <a:uFillTx/>
              <a:latin typeface="Gabriela" pitchFamily="2" charset="0"/>
              <a:ea typeface="+mj-ea"/>
              <a:cs typeface="+mj-cs"/>
            </a:endParaRPr>
          </a:p>
        </p:txBody>
      </p:sp>
      <p:sp>
        <p:nvSpPr>
          <p:cNvPr id="30" name="Title 1"/>
          <p:cNvSpPr txBox="1">
            <a:spLocks/>
          </p:cNvSpPr>
          <p:nvPr/>
        </p:nvSpPr>
        <p:spPr>
          <a:xfrm>
            <a:off x="428596" y="1071546"/>
            <a:ext cx="8572560" cy="5143536"/>
          </a:xfrm>
          <a:prstGeom prst="rect">
            <a:avLst/>
          </a:prstGeom>
        </p:spPr>
        <p:txBody>
          <a:bodyPr vert="horz" lIns="91440" tIns="45720" rIns="91440" bIns="45720" rtlCol="0" anchor="ctr">
            <a:noAutofit/>
          </a:bodyPr>
          <a:lstStyle/>
          <a:p>
            <a:pPr marL="342900" marR="0" lvl="0" indent="-342900" defTabSz="914400" rtl="0" eaLnBrk="1" fontAlgn="auto" latinLnBrk="0" hangingPunct="1">
              <a:lnSpc>
                <a:spcPct val="150000"/>
              </a:lnSpc>
              <a:spcBef>
                <a:spcPct val="0"/>
              </a:spcBef>
              <a:spcAft>
                <a:spcPts val="0"/>
              </a:spcAft>
              <a:buClrTx/>
              <a:buSzTx/>
              <a:buFont typeface="Arial" panose="020B0604020202020204" pitchFamily="34" charset="0"/>
              <a:buChar char="•"/>
              <a:tabLst/>
              <a:defRPr/>
            </a:pPr>
            <a:r>
              <a:rPr lang="en-US" sz="2400" dirty="0">
                <a:solidFill>
                  <a:schemeClr val="bg1"/>
                </a:solidFill>
                <a:latin typeface="Gabriela" pitchFamily="2" charset="0"/>
                <a:ea typeface="+mj-ea"/>
                <a:cs typeface="+mj-cs"/>
              </a:rPr>
              <a:t>C</a:t>
            </a:r>
            <a:r>
              <a:rPr lang="en-IN" sz="2400" dirty="0" err="1">
                <a:solidFill>
                  <a:schemeClr val="bg1"/>
                </a:solidFill>
                <a:latin typeface="Gabriela" pitchFamily="2" charset="0"/>
                <a:ea typeface="+mj-ea"/>
                <a:cs typeface="+mj-cs"/>
              </a:rPr>
              <a:t>ollege</a:t>
            </a:r>
            <a:r>
              <a:rPr lang="en-IN" sz="2400" dirty="0">
                <a:solidFill>
                  <a:schemeClr val="bg1"/>
                </a:solidFill>
                <a:latin typeface="Gabriela" pitchFamily="2" charset="0"/>
                <a:ea typeface="+mj-ea"/>
                <a:cs typeface="+mj-cs"/>
              </a:rPr>
              <a:t> Event Management System website provide the different type of functionality to the user to handle the event</a:t>
            </a:r>
          </a:p>
          <a:p>
            <a:pPr marL="342900" marR="0" lvl="0" indent="-342900" defTabSz="914400" rtl="0" eaLnBrk="1" fontAlgn="auto" latinLnBrk="0" hangingPunct="1">
              <a:lnSpc>
                <a:spcPct val="150000"/>
              </a:lnSpc>
              <a:spcBef>
                <a:spcPct val="0"/>
              </a:spcBef>
              <a:spcAft>
                <a:spcPts val="0"/>
              </a:spcAft>
              <a:buClrTx/>
              <a:buSzTx/>
              <a:buFont typeface="Arial" panose="020B0604020202020204" pitchFamily="34" charset="0"/>
              <a:buChar char="•"/>
              <a:tabLst/>
              <a:defRPr/>
            </a:pPr>
            <a:r>
              <a:rPr lang="en-IN" sz="2400" dirty="0">
                <a:solidFill>
                  <a:schemeClr val="bg1"/>
                </a:solidFill>
                <a:latin typeface="Gabriela" pitchFamily="2" charset="0"/>
                <a:ea typeface="+mj-ea"/>
                <a:cs typeface="+mj-cs"/>
              </a:rPr>
              <a:t>Login Section will be there</a:t>
            </a:r>
          </a:p>
          <a:p>
            <a:pPr marL="342900" marR="0" lvl="0" indent="-342900" defTabSz="914400" rtl="0" eaLnBrk="1" fontAlgn="auto" latinLnBrk="0" hangingPunct="1">
              <a:lnSpc>
                <a:spcPct val="150000"/>
              </a:lnSpc>
              <a:spcBef>
                <a:spcPct val="0"/>
              </a:spcBef>
              <a:spcAft>
                <a:spcPts val="0"/>
              </a:spcAft>
              <a:buClrTx/>
              <a:buSzTx/>
              <a:buFont typeface="Arial" panose="020B0604020202020204" pitchFamily="34" charset="0"/>
              <a:buChar char="•"/>
              <a:tabLst/>
              <a:defRPr/>
            </a:pPr>
            <a:r>
              <a:rPr lang="en-IN" sz="2400" dirty="0">
                <a:solidFill>
                  <a:schemeClr val="bg1"/>
                </a:solidFill>
                <a:latin typeface="Gabriela" pitchFamily="2" charset="0"/>
                <a:ea typeface="+mj-ea"/>
                <a:cs typeface="+mj-cs"/>
              </a:rPr>
              <a:t>Admin, Club mentor as well as Student can login</a:t>
            </a:r>
          </a:p>
          <a:p>
            <a:pPr marL="342900" marR="0" lvl="0" indent="-342900" defTabSz="914400" rtl="0" eaLnBrk="1" fontAlgn="auto" latinLnBrk="0" hangingPunct="1">
              <a:lnSpc>
                <a:spcPct val="150000"/>
              </a:lnSpc>
              <a:spcBef>
                <a:spcPct val="0"/>
              </a:spcBef>
              <a:spcAft>
                <a:spcPts val="0"/>
              </a:spcAft>
              <a:buClrTx/>
              <a:buSzTx/>
              <a:buFont typeface="Arial" panose="020B0604020202020204" pitchFamily="34" charset="0"/>
              <a:buChar char="•"/>
              <a:tabLst/>
              <a:defRPr/>
            </a:pPr>
            <a:r>
              <a:rPr lang="en-IN" sz="2400" dirty="0">
                <a:solidFill>
                  <a:schemeClr val="bg1"/>
                </a:solidFill>
                <a:latin typeface="Gabriela" pitchFamily="2" charset="0"/>
                <a:ea typeface="+mj-ea"/>
                <a:cs typeface="+mj-cs"/>
              </a:rPr>
              <a:t>Admin can approve the request as well as edit and delete the users</a:t>
            </a:r>
          </a:p>
          <a:p>
            <a:pPr marL="342900" marR="0" lvl="0" indent="-342900" defTabSz="914400" rtl="0" eaLnBrk="1" fontAlgn="auto" latinLnBrk="0" hangingPunct="1">
              <a:lnSpc>
                <a:spcPct val="150000"/>
              </a:lnSpc>
              <a:spcBef>
                <a:spcPct val="0"/>
              </a:spcBef>
              <a:spcAft>
                <a:spcPts val="0"/>
              </a:spcAft>
              <a:buClrTx/>
              <a:buSzTx/>
              <a:buFont typeface="Arial" panose="020B0604020202020204" pitchFamily="34" charset="0"/>
              <a:buChar char="•"/>
              <a:tabLst/>
              <a:defRPr/>
            </a:pPr>
            <a:r>
              <a:rPr lang="en-IN" sz="2400" dirty="0">
                <a:solidFill>
                  <a:schemeClr val="bg1"/>
                </a:solidFill>
                <a:latin typeface="Gabriela" pitchFamily="2" charset="0"/>
                <a:ea typeface="+mj-ea"/>
                <a:cs typeface="+mj-cs"/>
              </a:rPr>
              <a:t>Club mentor can send the request to the admin for event venue</a:t>
            </a:r>
          </a:p>
          <a:p>
            <a:pPr marL="342900" marR="0" lvl="0" indent="-342900" defTabSz="914400" rtl="0" eaLnBrk="1" fontAlgn="auto" latinLnBrk="0" hangingPunct="1">
              <a:lnSpc>
                <a:spcPct val="150000"/>
              </a:lnSpc>
              <a:spcBef>
                <a:spcPct val="0"/>
              </a:spcBef>
              <a:spcAft>
                <a:spcPts val="0"/>
              </a:spcAft>
              <a:buClrTx/>
              <a:buSzTx/>
              <a:buFont typeface="Arial" panose="020B0604020202020204" pitchFamily="34" charset="0"/>
              <a:buChar char="•"/>
              <a:tabLst/>
              <a:defRPr/>
            </a:pPr>
            <a:r>
              <a:rPr lang="en-IN" sz="2400" dirty="0">
                <a:solidFill>
                  <a:schemeClr val="bg1"/>
                </a:solidFill>
                <a:latin typeface="Gabriela" pitchFamily="2" charset="0"/>
                <a:ea typeface="+mj-ea"/>
                <a:cs typeface="+mj-cs"/>
              </a:rPr>
              <a:t>Club mentor can see the previous request log</a:t>
            </a:r>
          </a:p>
          <a:p>
            <a:pPr marL="342900" marR="0" lvl="0" indent="-342900" defTabSz="914400" rtl="0" eaLnBrk="1" fontAlgn="auto" latinLnBrk="0" hangingPunct="1">
              <a:lnSpc>
                <a:spcPct val="150000"/>
              </a:lnSpc>
              <a:spcBef>
                <a:spcPct val="0"/>
              </a:spcBef>
              <a:spcAft>
                <a:spcPts val="0"/>
              </a:spcAft>
              <a:buClrTx/>
              <a:buSzTx/>
              <a:buFont typeface="Arial" panose="020B0604020202020204" pitchFamily="34" charset="0"/>
              <a:buChar char="•"/>
              <a:tabLst/>
              <a:defRPr/>
            </a:pPr>
            <a:r>
              <a:rPr lang="en-IN" sz="2400" dirty="0">
                <a:solidFill>
                  <a:schemeClr val="bg1"/>
                </a:solidFill>
                <a:latin typeface="Gabriela" pitchFamily="2" charset="0"/>
                <a:ea typeface="+mj-ea"/>
                <a:cs typeface="+mj-cs"/>
              </a:rPr>
              <a:t>Student can apply for the event through student panel</a:t>
            </a:r>
          </a:p>
        </p:txBody>
      </p:sp>
    </p:spTree>
    <p:extLst>
      <p:ext uri="{BB962C8B-B14F-4D97-AF65-F5344CB8AC3E}">
        <p14:creationId xmlns:p14="http://schemas.microsoft.com/office/powerpoint/2010/main" val="1798940763"/>
      </p:ext>
    </p:extLst>
  </p:cSld>
  <p:clrMapOvr>
    <a:masterClrMapping/>
  </p:clrMapOvr>
  <p:transition>
    <p:checke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23"/>
          <p:cNvSpPr/>
          <p:nvPr/>
        </p:nvSpPr>
        <p:spPr>
          <a:xfrm>
            <a:off x="0" y="1"/>
            <a:ext cx="12192000" cy="5694197"/>
          </a:xfrm>
          <a:custGeom>
            <a:avLst/>
            <a:gdLst>
              <a:gd name="connsiteX0" fmla="*/ 0 w 12192000"/>
              <a:gd name="connsiteY0" fmla="*/ 0 h 5694197"/>
              <a:gd name="connsiteX1" fmla="*/ 12192000 w 12192000"/>
              <a:gd name="connsiteY1" fmla="*/ 0 h 5694197"/>
              <a:gd name="connsiteX2" fmla="*/ 12192000 w 12192000"/>
              <a:gd name="connsiteY2" fmla="*/ 3610195 h 5694197"/>
              <a:gd name="connsiteX3" fmla="*/ 12095531 w 12192000"/>
              <a:gd name="connsiteY3" fmla="*/ 3560068 h 5694197"/>
              <a:gd name="connsiteX4" fmla="*/ 9013373 w 12192000"/>
              <a:gd name="connsiteY4" fmla="*/ 4194630 h 5694197"/>
              <a:gd name="connsiteX5" fmla="*/ 6415316 w 12192000"/>
              <a:gd name="connsiteY5" fmla="*/ 5689600 h 5694197"/>
              <a:gd name="connsiteX6" fmla="*/ 4194631 w 12192000"/>
              <a:gd name="connsiteY6" fmla="*/ 3657600 h 5694197"/>
              <a:gd name="connsiteX7" fmla="*/ 2322287 w 12192000"/>
              <a:gd name="connsiteY7" fmla="*/ 4789714 h 5694197"/>
              <a:gd name="connsiteX8" fmla="*/ 66050 w 12192000"/>
              <a:gd name="connsiteY8" fmla="*/ 3615473 h 5694197"/>
              <a:gd name="connsiteX9" fmla="*/ 0 w 12192000"/>
              <a:gd name="connsiteY9" fmla="*/ 3529950 h 5694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5694197">
                <a:moveTo>
                  <a:pt x="0" y="0"/>
                </a:moveTo>
                <a:lnTo>
                  <a:pt x="12192000" y="0"/>
                </a:lnTo>
                <a:lnTo>
                  <a:pt x="12192000" y="3610195"/>
                </a:lnTo>
                <a:lnTo>
                  <a:pt x="12095531" y="3560068"/>
                </a:lnTo>
                <a:cubicBezTo>
                  <a:pt x="11284809" y="3226024"/>
                  <a:pt x="9925051" y="3874437"/>
                  <a:pt x="9013373" y="4194630"/>
                </a:cubicBezTo>
                <a:cubicBezTo>
                  <a:pt x="8040916" y="4536169"/>
                  <a:pt x="7218440" y="5779105"/>
                  <a:pt x="6415316" y="5689600"/>
                </a:cubicBezTo>
                <a:cubicBezTo>
                  <a:pt x="5612192" y="5600095"/>
                  <a:pt x="4876802" y="3807581"/>
                  <a:pt x="4194631" y="3657600"/>
                </a:cubicBezTo>
                <a:cubicBezTo>
                  <a:pt x="3512459" y="3507619"/>
                  <a:pt x="3060097" y="4879219"/>
                  <a:pt x="2322287" y="4789714"/>
                </a:cubicBezTo>
                <a:cubicBezTo>
                  <a:pt x="1722817" y="4716991"/>
                  <a:pt x="634680" y="4280165"/>
                  <a:pt x="66050" y="3615473"/>
                </a:cubicBezTo>
                <a:lnTo>
                  <a:pt x="0" y="3529950"/>
                </a:lnTo>
                <a:close/>
              </a:path>
            </a:pathLst>
          </a:custGeom>
          <a:gradFill>
            <a:gsLst>
              <a:gs pos="100000">
                <a:srgbClr val="D30392">
                  <a:alpha val="86000"/>
                </a:srgbClr>
              </a:gs>
              <a:gs pos="26000">
                <a:srgbClr val="0C0466">
                  <a:alpha val="84000"/>
                </a:srgb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p:cNvSpPr/>
          <p:nvPr/>
        </p:nvSpPr>
        <p:spPr>
          <a:xfrm>
            <a:off x="0" y="-18661"/>
            <a:ext cx="12192000" cy="4689892"/>
          </a:xfrm>
          <a:custGeom>
            <a:avLst/>
            <a:gdLst>
              <a:gd name="connsiteX0" fmla="*/ 0 w 12192000"/>
              <a:gd name="connsiteY0" fmla="*/ 0 h 4689892"/>
              <a:gd name="connsiteX1" fmla="*/ 12192000 w 12192000"/>
              <a:gd name="connsiteY1" fmla="*/ 0 h 4689892"/>
              <a:gd name="connsiteX2" fmla="*/ 12192000 w 12192000"/>
              <a:gd name="connsiteY2" fmla="*/ 4086180 h 4689892"/>
              <a:gd name="connsiteX3" fmla="*/ 12108330 w 12192000"/>
              <a:gd name="connsiteY3" fmla="*/ 4185713 h 4689892"/>
              <a:gd name="connsiteX4" fmla="*/ 11292114 w 12192000"/>
              <a:gd name="connsiteY4" fmla="*/ 4688114 h 4689892"/>
              <a:gd name="connsiteX5" fmla="*/ 8505371 w 12192000"/>
              <a:gd name="connsiteY5" fmla="*/ 2844800 h 4689892"/>
              <a:gd name="connsiteX6" fmla="*/ 6052460 w 12192000"/>
              <a:gd name="connsiteY6" fmla="*/ 4557486 h 4689892"/>
              <a:gd name="connsiteX7" fmla="*/ 3643086 w 12192000"/>
              <a:gd name="connsiteY7" fmla="*/ 2569029 h 4689892"/>
              <a:gd name="connsiteX8" fmla="*/ 1088571 w 12192000"/>
              <a:gd name="connsiteY8" fmla="*/ 3831771 h 4689892"/>
              <a:gd name="connsiteX9" fmla="*/ 62352 w 12192000"/>
              <a:gd name="connsiteY9" fmla="*/ 3135797 h 4689892"/>
              <a:gd name="connsiteX10" fmla="*/ 0 w 12192000"/>
              <a:gd name="connsiteY10" fmla="*/ 3063726 h 468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689892">
                <a:moveTo>
                  <a:pt x="0" y="0"/>
                </a:moveTo>
                <a:lnTo>
                  <a:pt x="12192000" y="0"/>
                </a:lnTo>
                <a:lnTo>
                  <a:pt x="12192000" y="4086180"/>
                </a:lnTo>
                <a:lnTo>
                  <a:pt x="12108330" y="4185713"/>
                </a:lnTo>
                <a:cubicBezTo>
                  <a:pt x="11854543" y="4467565"/>
                  <a:pt x="11570607" y="4662714"/>
                  <a:pt x="11292114" y="4688114"/>
                </a:cubicBezTo>
                <a:cubicBezTo>
                  <a:pt x="10549466" y="4755847"/>
                  <a:pt x="9378647" y="2866571"/>
                  <a:pt x="8505371" y="2844800"/>
                </a:cubicBezTo>
                <a:cubicBezTo>
                  <a:pt x="7632095" y="2823029"/>
                  <a:pt x="6862839" y="4603448"/>
                  <a:pt x="6052460" y="4557486"/>
                </a:cubicBezTo>
                <a:cubicBezTo>
                  <a:pt x="5242078" y="4511524"/>
                  <a:pt x="4470402" y="2689981"/>
                  <a:pt x="3643086" y="2569029"/>
                </a:cubicBezTo>
                <a:cubicBezTo>
                  <a:pt x="2815772" y="2448077"/>
                  <a:pt x="1823961" y="3901923"/>
                  <a:pt x="1088571" y="3831771"/>
                </a:cubicBezTo>
                <a:cubicBezTo>
                  <a:pt x="743857" y="3798888"/>
                  <a:pt x="381603" y="3486419"/>
                  <a:pt x="62352" y="3135797"/>
                </a:cubicBezTo>
                <a:lnTo>
                  <a:pt x="0" y="3063726"/>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nvGrpSpPr>
          <p:cNvPr id="2" name="Group 6"/>
          <p:cNvGrpSpPr/>
          <p:nvPr/>
        </p:nvGrpSpPr>
        <p:grpSpPr>
          <a:xfrm flipV="1">
            <a:off x="9579430" y="-9331"/>
            <a:ext cx="2624767" cy="2751770"/>
            <a:chOff x="9579430" y="4279454"/>
            <a:chExt cx="2624767" cy="2751770"/>
          </a:xfrm>
        </p:grpSpPr>
        <p:sp>
          <p:nvSpPr>
            <p:cNvPr id="8" name="Freeform 7"/>
            <p:cNvSpPr/>
            <p:nvPr/>
          </p:nvSpPr>
          <p:spPr>
            <a:xfrm rot="10800000" flipV="1">
              <a:off x="10044925" y="4555586"/>
              <a:ext cx="2146572" cy="2475638"/>
            </a:xfrm>
            <a:custGeom>
              <a:avLst/>
              <a:gdLst>
                <a:gd name="connsiteX0" fmla="*/ 0 w 2146572"/>
                <a:gd name="connsiteY0" fmla="*/ 0 h 2475638"/>
                <a:gd name="connsiteX1" fmla="*/ 0 w 2146572"/>
                <a:gd name="connsiteY1" fmla="*/ 2475638 h 2475638"/>
                <a:gd name="connsiteX2" fmla="*/ 2146572 w 2146572"/>
                <a:gd name="connsiteY2" fmla="*/ 2475638 h 2475638"/>
                <a:gd name="connsiteX3" fmla="*/ 2065467 w 2146572"/>
                <a:gd name="connsiteY3" fmla="*/ 2318816 h 2475638"/>
                <a:gd name="connsiteX4" fmla="*/ 1334131 w 2146572"/>
                <a:gd name="connsiteY4" fmla="*/ 1074773 h 2475638"/>
                <a:gd name="connsiteX5" fmla="*/ 300895 w 2146572"/>
                <a:gd name="connsiteY5" fmla="*/ 174921 h 24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6572" h="2475638">
                  <a:moveTo>
                    <a:pt x="0" y="0"/>
                  </a:moveTo>
                  <a:lnTo>
                    <a:pt x="0" y="2475638"/>
                  </a:lnTo>
                  <a:lnTo>
                    <a:pt x="2146572" y="2475638"/>
                  </a:lnTo>
                  <a:lnTo>
                    <a:pt x="2065467" y="2318816"/>
                  </a:lnTo>
                  <a:cubicBezTo>
                    <a:pt x="1811184" y="1840741"/>
                    <a:pt x="1541551" y="1396847"/>
                    <a:pt x="1334131" y="1074773"/>
                  </a:cubicBezTo>
                  <a:cubicBezTo>
                    <a:pt x="1085227" y="688285"/>
                    <a:pt x="701240" y="415773"/>
                    <a:pt x="300895" y="174921"/>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9" name="Freeform 8"/>
            <p:cNvSpPr/>
            <p:nvPr/>
          </p:nvSpPr>
          <p:spPr>
            <a:xfrm rot="10800000" flipV="1">
              <a:off x="10277672" y="4690890"/>
              <a:ext cx="1913825" cy="2340334"/>
            </a:xfrm>
            <a:custGeom>
              <a:avLst/>
              <a:gdLst>
                <a:gd name="connsiteX0" fmla="*/ 0 w 1913825"/>
                <a:gd name="connsiteY0" fmla="*/ 0 h 2340334"/>
                <a:gd name="connsiteX1" fmla="*/ 0 w 1913825"/>
                <a:gd name="connsiteY1" fmla="*/ 2340334 h 2340334"/>
                <a:gd name="connsiteX2" fmla="*/ 1913825 w 1913825"/>
                <a:gd name="connsiteY2" fmla="*/ 2340334 h 2340334"/>
                <a:gd name="connsiteX3" fmla="*/ 1832720 w 1913825"/>
                <a:gd name="connsiteY3" fmla="*/ 2183512 h 2340334"/>
                <a:gd name="connsiteX4" fmla="*/ 1101384 w 1913825"/>
                <a:gd name="connsiteY4" fmla="*/ 939469 h 2340334"/>
                <a:gd name="connsiteX5" fmla="*/ 68148 w 1913825"/>
                <a:gd name="connsiteY5" fmla="*/ 39617 h 234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13825" h="2340334">
                  <a:moveTo>
                    <a:pt x="0" y="0"/>
                  </a:moveTo>
                  <a:lnTo>
                    <a:pt x="0" y="2340334"/>
                  </a:lnTo>
                  <a:lnTo>
                    <a:pt x="1913825" y="2340334"/>
                  </a:lnTo>
                  <a:lnTo>
                    <a:pt x="1832720" y="2183512"/>
                  </a:lnTo>
                  <a:cubicBezTo>
                    <a:pt x="1578437" y="1705437"/>
                    <a:pt x="1308805" y="1261543"/>
                    <a:pt x="1101384" y="939469"/>
                  </a:cubicBezTo>
                  <a:cubicBezTo>
                    <a:pt x="852480" y="552981"/>
                    <a:pt x="468493" y="280469"/>
                    <a:pt x="68148" y="39617"/>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10" name="Freeform 9"/>
            <p:cNvSpPr/>
            <p:nvPr/>
          </p:nvSpPr>
          <p:spPr>
            <a:xfrm rot="10800000" flipV="1">
              <a:off x="9579430" y="4279454"/>
              <a:ext cx="2612067" cy="2751770"/>
            </a:xfrm>
            <a:custGeom>
              <a:avLst/>
              <a:gdLst>
                <a:gd name="connsiteX0" fmla="*/ 0 w 2612067"/>
                <a:gd name="connsiteY0" fmla="*/ 0 h 2751770"/>
                <a:gd name="connsiteX1" fmla="*/ 0 w 2612067"/>
                <a:gd name="connsiteY1" fmla="*/ 2751770 h 2751770"/>
                <a:gd name="connsiteX2" fmla="*/ 2612067 w 2612067"/>
                <a:gd name="connsiteY2" fmla="*/ 2751770 h 2751770"/>
                <a:gd name="connsiteX3" fmla="*/ 2530962 w 2612067"/>
                <a:gd name="connsiteY3" fmla="*/ 2594948 h 2751770"/>
                <a:gd name="connsiteX4" fmla="*/ 1799626 w 2612067"/>
                <a:gd name="connsiteY4" fmla="*/ 1350905 h 2751770"/>
                <a:gd name="connsiteX5" fmla="*/ 168445 w 2612067"/>
                <a:gd name="connsiteY5" fmla="*/ 103230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2067" h="2751770">
                  <a:moveTo>
                    <a:pt x="0" y="0"/>
                  </a:moveTo>
                  <a:lnTo>
                    <a:pt x="0" y="2751770"/>
                  </a:lnTo>
                  <a:lnTo>
                    <a:pt x="2612067" y="2751770"/>
                  </a:lnTo>
                  <a:lnTo>
                    <a:pt x="2530962" y="2594948"/>
                  </a:lnTo>
                  <a:cubicBezTo>
                    <a:pt x="2276679" y="2116873"/>
                    <a:pt x="2007047" y="1672979"/>
                    <a:pt x="1799626" y="1350905"/>
                  </a:cubicBezTo>
                  <a:cubicBezTo>
                    <a:pt x="1426270" y="771172"/>
                    <a:pt x="748977" y="447887"/>
                    <a:pt x="168445" y="10323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11" name="Freeform 10"/>
            <p:cNvSpPr/>
            <p:nvPr/>
          </p:nvSpPr>
          <p:spPr>
            <a:xfrm rot="10800000" flipV="1">
              <a:off x="9812177" y="4412739"/>
              <a:ext cx="2392020" cy="2618485"/>
            </a:xfrm>
            <a:custGeom>
              <a:avLst/>
              <a:gdLst>
                <a:gd name="connsiteX0" fmla="*/ 0 w 2392020"/>
                <a:gd name="connsiteY0" fmla="*/ 0 h 2618485"/>
                <a:gd name="connsiteX1" fmla="*/ 0 w 2392020"/>
                <a:gd name="connsiteY1" fmla="*/ 2618485 h 2618485"/>
                <a:gd name="connsiteX2" fmla="*/ 2392020 w 2392020"/>
                <a:gd name="connsiteY2" fmla="*/ 2618485 h 2618485"/>
                <a:gd name="connsiteX3" fmla="*/ 2310915 w 2392020"/>
                <a:gd name="connsiteY3" fmla="*/ 2461663 h 2618485"/>
                <a:gd name="connsiteX4" fmla="*/ 1579579 w 2392020"/>
                <a:gd name="connsiteY4" fmla="*/ 1217620 h 2618485"/>
                <a:gd name="connsiteX5" fmla="*/ 144943 w 2392020"/>
                <a:gd name="connsiteY5" fmla="*/ 84420 h 261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2020" h="2618485">
                  <a:moveTo>
                    <a:pt x="0" y="0"/>
                  </a:moveTo>
                  <a:lnTo>
                    <a:pt x="0" y="2618485"/>
                  </a:lnTo>
                  <a:lnTo>
                    <a:pt x="2392020" y="2618485"/>
                  </a:lnTo>
                  <a:lnTo>
                    <a:pt x="2310915" y="2461663"/>
                  </a:lnTo>
                  <a:cubicBezTo>
                    <a:pt x="2056632" y="1983588"/>
                    <a:pt x="1786999" y="1539694"/>
                    <a:pt x="1579579" y="1217620"/>
                  </a:cubicBezTo>
                  <a:cubicBezTo>
                    <a:pt x="1247707" y="702302"/>
                    <a:pt x="675687" y="389609"/>
                    <a:pt x="144943" y="8442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sp>
        <p:nvSpPr>
          <p:cNvPr id="18" name="Freeform 17"/>
          <p:cNvSpPr/>
          <p:nvPr/>
        </p:nvSpPr>
        <p:spPr>
          <a:xfrm rot="10800000">
            <a:off x="-12197" y="1163803"/>
            <a:ext cx="12192000" cy="5694197"/>
          </a:xfrm>
          <a:custGeom>
            <a:avLst/>
            <a:gdLst>
              <a:gd name="connsiteX0" fmla="*/ 0 w 12192000"/>
              <a:gd name="connsiteY0" fmla="*/ 0 h 5694197"/>
              <a:gd name="connsiteX1" fmla="*/ 12192000 w 12192000"/>
              <a:gd name="connsiteY1" fmla="*/ 0 h 5694197"/>
              <a:gd name="connsiteX2" fmla="*/ 12192000 w 12192000"/>
              <a:gd name="connsiteY2" fmla="*/ 3610195 h 5694197"/>
              <a:gd name="connsiteX3" fmla="*/ 12095531 w 12192000"/>
              <a:gd name="connsiteY3" fmla="*/ 3560068 h 5694197"/>
              <a:gd name="connsiteX4" fmla="*/ 9013373 w 12192000"/>
              <a:gd name="connsiteY4" fmla="*/ 4194630 h 5694197"/>
              <a:gd name="connsiteX5" fmla="*/ 6415316 w 12192000"/>
              <a:gd name="connsiteY5" fmla="*/ 5689600 h 5694197"/>
              <a:gd name="connsiteX6" fmla="*/ 4194631 w 12192000"/>
              <a:gd name="connsiteY6" fmla="*/ 3657600 h 5694197"/>
              <a:gd name="connsiteX7" fmla="*/ 2322287 w 12192000"/>
              <a:gd name="connsiteY7" fmla="*/ 4789714 h 5694197"/>
              <a:gd name="connsiteX8" fmla="*/ 66050 w 12192000"/>
              <a:gd name="connsiteY8" fmla="*/ 3615473 h 5694197"/>
              <a:gd name="connsiteX9" fmla="*/ 0 w 12192000"/>
              <a:gd name="connsiteY9" fmla="*/ 3529950 h 5694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5694197">
                <a:moveTo>
                  <a:pt x="0" y="0"/>
                </a:moveTo>
                <a:lnTo>
                  <a:pt x="12192000" y="0"/>
                </a:lnTo>
                <a:lnTo>
                  <a:pt x="12192000" y="3610195"/>
                </a:lnTo>
                <a:lnTo>
                  <a:pt x="12095531" y="3560068"/>
                </a:lnTo>
                <a:cubicBezTo>
                  <a:pt x="11284809" y="3226024"/>
                  <a:pt x="9925051" y="3874437"/>
                  <a:pt x="9013373" y="4194630"/>
                </a:cubicBezTo>
                <a:cubicBezTo>
                  <a:pt x="8040916" y="4536169"/>
                  <a:pt x="7218440" y="5779105"/>
                  <a:pt x="6415316" y="5689600"/>
                </a:cubicBezTo>
                <a:cubicBezTo>
                  <a:pt x="5612192" y="5600095"/>
                  <a:pt x="4876802" y="3807581"/>
                  <a:pt x="4194631" y="3657600"/>
                </a:cubicBezTo>
                <a:cubicBezTo>
                  <a:pt x="3512459" y="3507619"/>
                  <a:pt x="3060097" y="4879219"/>
                  <a:pt x="2322287" y="4789714"/>
                </a:cubicBezTo>
                <a:cubicBezTo>
                  <a:pt x="1722817" y="4716991"/>
                  <a:pt x="634680" y="4280165"/>
                  <a:pt x="66050" y="3615473"/>
                </a:cubicBezTo>
                <a:lnTo>
                  <a:pt x="0" y="3529950"/>
                </a:lnTo>
                <a:close/>
              </a:path>
            </a:pathLst>
          </a:custGeom>
          <a:gradFill>
            <a:gsLst>
              <a:gs pos="100000">
                <a:srgbClr val="D30392">
                  <a:alpha val="86000"/>
                </a:srgbClr>
              </a:gs>
              <a:gs pos="26000">
                <a:srgbClr val="0C0466">
                  <a:alpha val="84000"/>
                </a:srgb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p:cNvSpPr/>
          <p:nvPr/>
        </p:nvSpPr>
        <p:spPr>
          <a:xfrm rot="10800000">
            <a:off x="0" y="2168108"/>
            <a:ext cx="12192000" cy="4689892"/>
          </a:xfrm>
          <a:custGeom>
            <a:avLst/>
            <a:gdLst>
              <a:gd name="connsiteX0" fmla="*/ 0 w 12192000"/>
              <a:gd name="connsiteY0" fmla="*/ 0 h 4689892"/>
              <a:gd name="connsiteX1" fmla="*/ 12192000 w 12192000"/>
              <a:gd name="connsiteY1" fmla="*/ 0 h 4689892"/>
              <a:gd name="connsiteX2" fmla="*/ 12192000 w 12192000"/>
              <a:gd name="connsiteY2" fmla="*/ 4086180 h 4689892"/>
              <a:gd name="connsiteX3" fmla="*/ 12108330 w 12192000"/>
              <a:gd name="connsiteY3" fmla="*/ 4185713 h 4689892"/>
              <a:gd name="connsiteX4" fmla="*/ 11292114 w 12192000"/>
              <a:gd name="connsiteY4" fmla="*/ 4688114 h 4689892"/>
              <a:gd name="connsiteX5" fmla="*/ 8505371 w 12192000"/>
              <a:gd name="connsiteY5" fmla="*/ 2844800 h 4689892"/>
              <a:gd name="connsiteX6" fmla="*/ 6052460 w 12192000"/>
              <a:gd name="connsiteY6" fmla="*/ 4557486 h 4689892"/>
              <a:gd name="connsiteX7" fmla="*/ 3643086 w 12192000"/>
              <a:gd name="connsiteY7" fmla="*/ 2569029 h 4689892"/>
              <a:gd name="connsiteX8" fmla="*/ 1088571 w 12192000"/>
              <a:gd name="connsiteY8" fmla="*/ 3831771 h 4689892"/>
              <a:gd name="connsiteX9" fmla="*/ 62352 w 12192000"/>
              <a:gd name="connsiteY9" fmla="*/ 3135797 h 4689892"/>
              <a:gd name="connsiteX10" fmla="*/ 0 w 12192000"/>
              <a:gd name="connsiteY10" fmla="*/ 3063726 h 4689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689892">
                <a:moveTo>
                  <a:pt x="0" y="0"/>
                </a:moveTo>
                <a:lnTo>
                  <a:pt x="12192000" y="0"/>
                </a:lnTo>
                <a:lnTo>
                  <a:pt x="12192000" y="4086180"/>
                </a:lnTo>
                <a:lnTo>
                  <a:pt x="12108330" y="4185713"/>
                </a:lnTo>
                <a:cubicBezTo>
                  <a:pt x="11854543" y="4467565"/>
                  <a:pt x="11570607" y="4662714"/>
                  <a:pt x="11292114" y="4688114"/>
                </a:cubicBezTo>
                <a:cubicBezTo>
                  <a:pt x="10549466" y="4755847"/>
                  <a:pt x="9378647" y="2866571"/>
                  <a:pt x="8505371" y="2844800"/>
                </a:cubicBezTo>
                <a:cubicBezTo>
                  <a:pt x="7632095" y="2823029"/>
                  <a:pt x="6862839" y="4603448"/>
                  <a:pt x="6052460" y="4557486"/>
                </a:cubicBezTo>
                <a:cubicBezTo>
                  <a:pt x="5242078" y="4511524"/>
                  <a:pt x="4470402" y="2689981"/>
                  <a:pt x="3643086" y="2569029"/>
                </a:cubicBezTo>
                <a:cubicBezTo>
                  <a:pt x="2815772" y="2448077"/>
                  <a:pt x="1823961" y="3901923"/>
                  <a:pt x="1088571" y="3831771"/>
                </a:cubicBezTo>
                <a:cubicBezTo>
                  <a:pt x="743857" y="3798888"/>
                  <a:pt x="381603" y="3486419"/>
                  <a:pt x="62352" y="3135797"/>
                </a:cubicBezTo>
                <a:lnTo>
                  <a:pt x="0" y="3063726"/>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16" name="Title 1"/>
          <p:cNvSpPr txBox="1">
            <a:spLocks/>
          </p:cNvSpPr>
          <p:nvPr/>
        </p:nvSpPr>
        <p:spPr>
          <a:xfrm>
            <a:off x="3112288" y="2742439"/>
            <a:ext cx="6143668" cy="928695"/>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IN" sz="8800" b="0" i="0" u="none" strike="noStrike" kern="1200" cap="none" spc="0" normalizeH="0" baseline="0" noProof="0" dirty="0">
                <a:ln>
                  <a:noFill/>
                </a:ln>
                <a:solidFill>
                  <a:schemeClr val="bg1"/>
                </a:solidFill>
                <a:effectLst/>
                <a:uLnTx/>
                <a:uFillTx/>
                <a:latin typeface="Gabriela" pitchFamily="2" charset="0"/>
                <a:ea typeface="+mj-ea"/>
                <a:cs typeface="+mj-cs"/>
              </a:rPr>
              <a:t>Thank You</a:t>
            </a:r>
            <a:endParaRPr kumimoji="0" lang="en-US" sz="8800" b="0" i="0" u="none" strike="noStrike" kern="1200" cap="none" spc="0" normalizeH="0" baseline="0" noProof="0" dirty="0">
              <a:ln>
                <a:noFill/>
              </a:ln>
              <a:solidFill>
                <a:schemeClr val="bg1"/>
              </a:solidFill>
              <a:effectLst/>
              <a:uLnTx/>
              <a:uFillTx/>
              <a:latin typeface="Gabriela" pitchFamily="2" charset="0"/>
              <a:ea typeface="+mj-ea"/>
              <a:cs typeface="+mj-cs"/>
            </a:endParaRPr>
          </a:p>
        </p:txBody>
      </p:sp>
    </p:spTree>
    <p:extLst>
      <p:ext uri="{BB962C8B-B14F-4D97-AF65-F5344CB8AC3E}">
        <p14:creationId xmlns:p14="http://schemas.microsoft.com/office/powerpoint/2010/main" val="1798940763"/>
      </p:ext>
    </p:extLst>
  </p:cSld>
  <p:clrMapOvr>
    <a:masterClrMapping/>
  </p:clrMapOvr>
  <p:transition>
    <p:check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Freeform: Shape 137">
            <a:extLst>
              <a:ext uri="{FF2B5EF4-FFF2-40B4-BE49-F238E27FC236}">
                <a16:creationId xmlns:a16="http://schemas.microsoft.com/office/drawing/2014/main" id="{C7999997-287A-4ABB-9ACF-4B182A2589AC}"/>
              </a:ext>
            </a:extLst>
          </p:cNvPr>
          <p:cNvSpPr/>
          <p:nvPr/>
        </p:nvSpPr>
        <p:spPr>
          <a:xfrm>
            <a:off x="0" y="9331"/>
            <a:ext cx="12192000" cy="6858001"/>
          </a:xfrm>
          <a:custGeom>
            <a:avLst/>
            <a:gdLst>
              <a:gd name="connsiteX0" fmla="*/ 0 w 12192000"/>
              <a:gd name="connsiteY0" fmla="*/ 0 h 6858001"/>
              <a:gd name="connsiteX1" fmla="*/ 7356655 w 12192000"/>
              <a:gd name="connsiteY1" fmla="*/ 0 h 6858001"/>
              <a:gd name="connsiteX2" fmla="*/ 7454405 w 12192000"/>
              <a:gd name="connsiteY2" fmla="*/ 133557 h 6858001"/>
              <a:gd name="connsiteX3" fmla="*/ 8405530 w 12192000"/>
              <a:gd name="connsiteY3" fmla="*/ 2193051 h 6858001"/>
              <a:gd name="connsiteX4" fmla="*/ 12192000 w 12192000"/>
              <a:gd name="connsiteY4" fmla="*/ 5827373 h 6858001"/>
              <a:gd name="connsiteX5" fmla="*/ 12192000 w 12192000"/>
              <a:gd name="connsiteY5" fmla="*/ 6858001 h 6858001"/>
              <a:gd name="connsiteX6" fmla="*/ 0 w 12192000"/>
              <a:gd name="connsiteY6" fmla="*/ 6858001 h 6858001"/>
              <a:gd name="connsiteX7" fmla="*/ 0 w 12192000"/>
              <a:gd name="connsiteY7" fmla="*/ 50035 h 6858001"/>
              <a:gd name="connsiteX8" fmla="*/ 0 w 12192000"/>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1">
                <a:moveTo>
                  <a:pt x="0" y="0"/>
                </a:moveTo>
                <a:lnTo>
                  <a:pt x="7356655" y="0"/>
                </a:lnTo>
                <a:lnTo>
                  <a:pt x="7454405" y="133557"/>
                </a:lnTo>
                <a:cubicBezTo>
                  <a:pt x="7840980" y="688395"/>
                  <a:pt x="8177473" y="1366401"/>
                  <a:pt x="8405530" y="2193051"/>
                </a:cubicBezTo>
                <a:cubicBezTo>
                  <a:pt x="9448076" y="5968406"/>
                  <a:pt x="12192000" y="5827373"/>
                  <a:pt x="12192000" y="5827373"/>
                </a:cubicBezTo>
                <a:cubicBezTo>
                  <a:pt x="12192000" y="6858001"/>
                  <a:pt x="12192000" y="6858001"/>
                  <a:pt x="12192000" y="6858001"/>
                </a:cubicBezTo>
                <a:cubicBezTo>
                  <a:pt x="0" y="6858001"/>
                  <a:pt x="0" y="6858001"/>
                  <a:pt x="0" y="6858001"/>
                </a:cubicBezTo>
                <a:cubicBezTo>
                  <a:pt x="0" y="3360080"/>
                  <a:pt x="0" y="1283189"/>
                  <a:pt x="0" y="50035"/>
                </a:cubicBezTo>
                <a:lnTo>
                  <a:pt x="0" y="0"/>
                </a:lnTo>
                <a:close/>
              </a:path>
            </a:pathLst>
          </a:custGeom>
          <a:gradFill>
            <a:gsLst>
              <a:gs pos="50000">
                <a:srgbClr val="E94057"/>
              </a:gs>
              <a:gs pos="0">
                <a:srgbClr val="8A2387"/>
              </a:gs>
              <a:gs pos="100000">
                <a:srgbClr val="F2712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Title 37">
            <a:extLst>
              <a:ext uri="{FF2B5EF4-FFF2-40B4-BE49-F238E27FC236}">
                <a16:creationId xmlns:a16="http://schemas.microsoft.com/office/drawing/2014/main" id="{5839B140-206E-44BE-B4F0-8A1262307E6B}"/>
              </a:ext>
            </a:extLst>
          </p:cNvPr>
          <p:cNvSpPr txBox="1">
            <a:spLocks/>
          </p:cNvSpPr>
          <p:nvPr/>
        </p:nvSpPr>
        <p:spPr>
          <a:xfrm>
            <a:off x="2601866" y="247759"/>
            <a:ext cx="5053790" cy="7478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5400" b="1" u="sng" dirty="0">
                <a:solidFill>
                  <a:schemeClr val="bg1"/>
                </a:solidFill>
                <a:latin typeface="Gabriela" pitchFamily="2" charset="0"/>
              </a:rPr>
              <a:t>Outline</a:t>
            </a:r>
            <a:endParaRPr lang="en-US" sz="5400" b="1" u="sng" dirty="0">
              <a:solidFill>
                <a:schemeClr val="bg1"/>
              </a:solidFill>
              <a:latin typeface="Gabriela" pitchFamily="2" charset="0"/>
            </a:endParaRPr>
          </a:p>
        </p:txBody>
      </p:sp>
      <p:grpSp>
        <p:nvGrpSpPr>
          <p:cNvPr id="2" name="Group 86">
            <a:extLst>
              <a:ext uri="{FF2B5EF4-FFF2-40B4-BE49-F238E27FC236}">
                <a16:creationId xmlns:a16="http://schemas.microsoft.com/office/drawing/2014/main" id="{F9D366F5-BF80-4493-9087-8E1D06F5971A}"/>
              </a:ext>
            </a:extLst>
          </p:cNvPr>
          <p:cNvGrpSpPr/>
          <p:nvPr/>
        </p:nvGrpSpPr>
        <p:grpSpPr>
          <a:xfrm>
            <a:off x="11067302" y="342900"/>
            <a:ext cx="781798" cy="179244"/>
            <a:chOff x="10371597" y="3126630"/>
            <a:chExt cx="781798" cy="179244"/>
          </a:xfrm>
        </p:grpSpPr>
        <p:sp>
          <p:nvSpPr>
            <p:cNvPr id="88" name="Oval 87">
              <a:extLst>
                <a:ext uri="{FF2B5EF4-FFF2-40B4-BE49-F238E27FC236}">
                  <a16:creationId xmlns:a16="http://schemas.microsoft.com/office/drawing/2014/main" id="{DFA48160-77B7-467B-B2ED-97BAB527473E}"/>
                </a:ext>
              </a:extLst>
            </p:cNvPr>
            <p:cNvSpPr/>
            <p:nvPr/>
          </p:nvSpPr>
          <p:spPr>
            <a:xfrm>
              <a:off x="10371597" y="3126630"/>
              <a:ext cx="179244" cy="179244"/>
            </a:xfrm>
            <a:prstGeom prst="ellipse">
              <a:avLst/>
            </a:prstGeom>
            <a:solidFill>
              <a:srgbClr val="8A2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544E0761-78BC-4263-85E0-787591AFDEAB}"/>
                </a:ext>
              </a:extLst>
            </p:cNvPr>
            <p:cNvSpPr/>
            <p:nvPr/>
          </p:nvSpPr>
          <p:spPr>
            <a:xfrm>
              <a:off x="10672874" y="3126630"/>
              <a:ext cx="179244" cy="179244"/>
            </a:xfrm>
            <a:prstGeom prst="ellipse">
              <a:avLst/>
            </a:prstGeom>
            <a:solidFill>
              <a:srgbClr val="E94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1E148295-88C2-4279-9BA7-D61F4417A740}"/>
                </a:ext>
              </a:extLst>
            </p:cNvPr>
            <p:cNvSpPr/>
            <p:nvPr/>
          </p:nvSpPr>
          <p:spPr>
            <a:xfrm>
              <a:off x="10974151" y="3126630"/>
              <a:ext cx="179244" cy="179244"/>
            </a:xfrm>
            <a:prstGeom prst="ellipse">
              <a:avLst/>
            </a:prstGeom>
            <a:solidFill>
              <a:srgbClr val="F2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Content Placeholder 4"/>
          <p:cNvSpPr txBox="1">
            <a:spLocks/>
          </p:cNvSpPr>
          <p:nvPr/>
        </p:nvSpPr>
        <p:spPr>
          <a:xfrm>
            <a:off x="949638" y="1240713"/>
            <a:ext cx="8358246" cy="6072206"/>
          </a:xfrm>
          <a:prstGeom prst="rect">
            <a:avLst/>
          </a:prstGeom>
        </p:spPr>
        <p:txBody>
          <a:bodyPr vert="horz" lIns="91440" tIns="45720" rIns="91440" bIns="45720" rtlCol="0">
            <a:noAutofit/>
          </a:body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IN" sz="2000" b="0" i="0" u="none" strike="noStrike" kern="1200" cap="none" spc="0" normalizeH="0" noProof="0" dirty="0">
                <a:ln>
                  <a:noFill/>
                </a:ln>
                <a:solidFill>
                  <a:schemeClr val="bg1"/>
                </a:solidFill>
                <a:effectLst/>
                <a:uLnTx/>
                <a:uFillTx/>
                <a:latin typeface="Gabriela" pitchFamily="2" charset="0"/>
              </a:rPr>
              <a:t>INTRODUCTION</a:t>
            </a:r>
          </a:p>
          <a:p>
            <a:pPr marL="342900" marR="0" lvl="0" indent="-342900"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kumimoji="0" lang="en-IN" sz="2000" b="0" i="0" u="none" strike="noStrike" kern="1200" cap="none" spc="0" normalizeH="0" noProof="0" dirty="0">
                <a:ln>
                  <a:noFill/>
                </a:ln>
                <a:solidFill>
                  <a:schemeClr val="bg1"/>
                </a:solidFill>
                <a:effectLst/>
                <a:uLnTx/>
                <a:uFillTx/>
                <a:latin typeface="Gabriela" pitchFamily="2" charset="0"/>
              </a:rPr>
              <a:t>Main Idea</a:t>
            </a:r>
          </a:p>
          <a:p>
            <a:pPr marL="342900" marR="0" lvl="0" indent="-342900"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kumimoji="0" lang="en-IN" sz="2000" b="0" i="0" u="none" strike="noStrike" kern="1200" cap="none" spc="0" normalizeH="0" noProof="0" dirty="0">
                <a:ln>
                  <a:noFill/>
                </a:ln>
                <a:solidFill>
                  <a:schemeClr val="bg1"/>
                </a:solidFill>
                <a:effectLst/>
                <a:uLnTx/>
                <a:uFillTx/>
                <a:latin typeface="Gabriela" pitchFamily="2" charset="0"/>
              </a:rPr>
              <a:t>Major application area</a:t>
            </a: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lang="en-IN" sz="2000" dirty="0">
                <a:solidFill>
                  <a:schemeClr val="bg1"/>
                </a:solidFill>
                <a:latin typeface="Gabriela" pitchFamily="2" charset="0"/>
              </a:rPr>
              <a:t>TECHNOLOGIES USED IN THIS PROJECT</a:t>
            </a:r>
            <a:endParaRPr kumimoji="0" lang="en-IN" sz="2000" b="0" i="0" u="none" strike="noStrike" kern="1200" cap="none" spc="0" normalizeH="0" noProof="0" dirty="0">
              <a:ln>
                <a:noFill/>
              </a:ln>
              <a:solidFill>
                <a:schemeClr val="bg1"/>
              </a:solidFill>
              <a:effectLst/>
              <a:uLnTx/>
              <a:uFillTx/>
              <a:latin typeface="Gabriela" pitchFamily="2"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lang="en-IN" sz="2000" dirty="0">
                <a:solidFill>
                  <a:schemeClr val="bg1"/>
                </a:solidFill>
                <a:latin typeface="Gabriela" pitchFamily="2" charset="0"/>
              </a:rPr>
              <a:t>BASIC  WEBSITE FUNCTIONALITY</a:t>
            </a:r>
            <a:endParaRPr kumimoji="0" lang="en-IN" sz="2000" b="0" i="0" u="none" strike="noStrike" kern="1200" cap="none" spc="0" normalizeH="0" noProof="0" dirty="0">
              <a:ln>
                <a:noFill/>
              </a:ln>
              <a:solidFill>
                <a:schemeClr val="bg1"/>
              </a:solidFill>
              <a:effectLst/>
              <a:uLnTx/>
              <a:uFillTx/>
              <a:latin typeface="Gabriela" pitchFamily="2" charset="0"/>
            </a:endParaRPr>
          </a:p>
          <a:p>
            <a:pPr marL="342900" marR="0" lvl="0" indent="-342900"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kumimoji="0" lang="en-IN" sz="2000" b="0" i="0" u="none" strike="noStrike" kern="1200" cap="none" spc="0" normalizeH="0" noProof="0" dirty="0">
                <a:ln>
                  <a:noFill/>
                </a:ln>
                <a:solidFill>
                  <a:schemeClr val="bg1"/>
                </a:solidFill>
                <a:effectLst/>
                <a:uLnTx/>
                <a:uFillTx/>
                <a:latin typeface="Gabriela" pitchFamily="2" charset="0"/>
              </a:rPr>
              <a:t>Home Page</a:t>
            </a:r>
          </a:p>
          <a:p>
            <a:pPr marL="342900" marR="0" lvl="0" indent="-342900"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lang="en-IN" sz="2000" dirty="0">
                <a:solidFill>
                  <a:schemeClr val="bg1"/>
                </a:solidFill>
                <a:latin typeface="Gabriela" pitchFamily="2" charset="0"/>
              </a:rPr>
              <a:t>Admin Panel</a:t>
            </a:r>
            <a:endParaRPr kumimoji="0" lang="en-IN" sz="2000" b="0" i="0" u="none" strike="noStrike" kern="1200" cap="none" spc="0" normalizeH="0" noProof="0" dirty="0">
              <a:ln>
                <a:noFill/>
              </a:ln>
              <a:solidFill>
                <a:schemeClr val="bg1"/>
              </a:solidFill>
              <a:effectLst/>
              <a:uLnTx/>
              <a:uFillTx/>
              <a:latin typeface="Gabriela" pitchFamily="2" charset="0"/>
            </a:endParaRPr>
          </a:p>
          <a:p>
            <a:pPr marL="342900" marR="0" lvl="0" indent="-342900"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kumimoji="0" lang="en-IN" sz="2000" b="0" i="0" u="none" strike="noStrike" kern="1200" cap="none" spc="0" normalizeH="0" noProof="0" dirty="0">
                <a:ln>
                  <a:noFill/>
                </a:ln>
                <a:solidFill>
                  <a:schemeClr val="bg1"/>
                </a:solidFill>
                <a:effectLst/>
                <a:uLnTx/>
                <a:uFillTx/>
                <a:latin typeface="Gabriela" pitchFamily="2" charset="0"/>
              </a:rPr>
              <a:t>Login Section</a:t>
            </a:r>
          </a:p>
          <a:p>
            <a:pPr marL="342900" marR="0" lvl="0" indent="-342900"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lang="en-IN" sz="2000" dirty="0">
                <a:solidFill>
                  <a:schemeClr val="bg1"/>
                </a:solidFill>
                <a:latin typeface="Gabriela" pitchFamily="2" charset="0"/>
              </a:rPr>
              <a:t>Admin Panel</a:t>
            </a:r>
            <a:endParaRPr kumimoji="0" lang="en-IN" sz="2000" b="0" i="0" u="none" strike="noStrike" kern="1200" cap="none" spc="0" normalizeH="0" noProof="0" dirty="0">
              <a:ln>
                <a:noFill/>
              </a:ln>
              <a:solidFill>
                <a:schemeClr val="bg1"/>
              </a:solidFill>
              <a:effectLst/>
              <a:uLnTx/>
              <a:uFillTx/>
              <a:latin typeface="Gabriela" pitchFamily="2" charset="0"/>
            </a:endParaRPr>
          </a:p>
          <a:p>
            <a:pPr marL="342900" marR="0" lvl="0" indent="-342900"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lang="en-IN" sz="2000" dirty="0">
                <a:solidFill>
                  <a:schemeClr val="bg1"/>
                </a:solidFill>
                <a:latin typeface="Gabriela" pitchFamily="2" charset="0"/>
              </a:rPr>
              <a:t>Club Mentor Panel</a:t>
            </a:r>
            <a:endParaRPr kumimoji="0" lang="en-IN" sz="2000" b="0" i="0" u="none" strike="noStrike" kern="1200" cap="none" spc="0" normalizeH="0" noProof="0" dirty="0">
              <a:ln>
                <a:noFill/>
              </a:ln>
              <a:solidFill>
                <a:schemeClr val="bg1"/>
              </a:solidFill>
              <a:effectLst/>
              <a:uLnTx/>
              <a:uFillTx/>
              <a:latin typeface="Gabriela" pitchFamily="2" charset="0"/>
            </a:endParaRPr>
          </a:p>
          <a:p>
            <a:pPr marL="342900" marR="0" lvl="0" indent="-342900" defTabSz="914400" rtl="0" eaLnBrk="1" fontAlgn="auto" latinLnBrk="0" hangingPunct="1">
              <a:lnSpc>
                <a:spcPct val="100000"/>
              </a:lnSpc>
              <a:spcBef>
                <a:spcPct val="20000"/>
              </a:spcBef>
              <a:spcAft>
                <a:spcPts val="0"/>
              </a:spcAft>
              <a:buClrTx/>
              <a:buSzTx/>
              <a:buFont typeface="Arial" panose="020B0604020202020204" pitchFamily="34" charset="0"/>
              <a:buChar char="•"/>
              <a:tabLst/>
              <a:defRPr/>
            </a:pPr>
            <a:r>
              <a:rPr lang="en-IN" sz="2000" dirty="0">
                <a:solidFill>
                  <a:schemeClr val="bg1"/>
                </a:solidFill>
                <a:latin typeface="Gabriela" pitchFamily="2" charset="0"/>
              </a:rPr>
              <a:t>Student Panel</a:t>
            </a:r>
            <a:r>
              <a:rPr kumimoji="0" lang="en-IN" sz="2000" b="0" i="0" u="none" strike="noStrike" kern="1200" cap="none" spc="0" normalizeH="0" noProof="0" dirty="0">
                <a:ln>
                  <a:noFill/>
                </a:ln>
                <a:solidFill>
                  <a:schemeClr val="bg1"/>
                </a:solidFill>
                <a:effectLst/>
                <a:uLnTx/>
                <a:uFillTx/>
                <a:latin typeface="Gabriela" pitchFamily="2" charset="0"/>
              </a:rPr>
              <a:t> </a:t>
            </a: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IN" sz="2000" b="0" i="0" u="none" strike="noStrike" kern="1200" cap="none" spc="0" normalizeH="0" noProof="0" dirty="0">
                <a:ln>
                  <a:noFill/>
                </a:ln>
                <a:solidFill>
                  <a:schemeClr val="bg1"/>
                </a:solidFill>
                <a:effectLst/>
                <a:uLnTx/>
                <a:uFillTx/>
                <a:latin typeface="Gabriela" pitchFamily="2" charset="0"/>
              </a:rPr>
              <a:t>CONCLUSION</a:t>
            </a: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IN" sz="2000" b="0" i="0" u="none" strike="noStrike" kern="1200" cap="none" spc="0" normalizeH="0" noProof="0" dirty="0">
                <a:ln>
                  <a:noFill/>
                </a:ln>
                <a:solidFill>
                  <a:schemeClr val="bg1"/>
                </a:solidFill>
                <a:effectLst/>
                <a:uLnTx/>
                <a:uFillTx/>
                <a:latin typeface="Gabriela" pitchFamily="2" charset="0"/>
              </a:rPr>
              <a:t>  </a:t>
            </a: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IN" sz="2000" b="0" i="0" u="none" strike="noStrike" kern="1200" cap="none" spc="0" normalizeH="0" noProof="0" dirty="0">
              <a:ln>
                <a:noFill/>
              </a:ln>
              <a:solidFill>
                <a:schemeClr val="bg1"/>
              </a:solidFill>
              <a:effectLst/>
              <a:uLnTx/>
              <a:uFillTx/>
              <a:latin typeface="Gabriela" pitchFamily="2"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IN" sz="2000" b="0" i="0" u="none" strike="noStrike" kern="1200" cap="none" spc="0" normalizeH="0" noProof="0" dirty="0">
              <a:ln>
                <a:noFill/>
              </a:ln>
              <a:solidFill>
                <a:schemeClr val="bg1"/>
              </a:solidFill>
              <a:effectLst/>
              <a:uLnTx/>
              <a:uFillTx/>
              <a:latin typeface="Gabriela" pitchFamily="2"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IN" sz="2000" b="0" i="0" u="none" strike="noStrike" kern="1200" cap="none" spc="0" normalizeH="0" noProof="0" dirty="0">
              <a:ln>
                <a:noFill/>
              </a:ln>
              <a:solidFill>
                <a:schemeClr val="bg1"/>
              </a:solidFill>
              <a:effectLst/>
              <a:uLnTx/>
              <a:uFillTx/>
              <a:latin typeface="Gabriela" pitchFamily="2" charset="0"/>
            </a:endParaRPr>
          </a:p>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kumimoji="0" lang="en-IN" sz="2000" b="0" i="0" u="none" strike="noStrike" kern="1200" cap="none" spc="0" normalizeH="0" noProof="0" dirty="0">
                <a:ln>
                  <a:noFill/>
                </a:ln>
                <a:solidFill>
                  <a:schemeClr val="bg1"/>
                </a:solidFill>
                <a:effectLst/>
                <a:uLnTx/>
                <a:uFillTx/>
                <a:latin typeface="Gabriela" pitchFamily="2" charset="0"/>
              </a:rPr>
              <a:t>    </a:t>
            </a:r>
            <a:endParaRPr kumimoji="0" lang="en-US" sz="2000" b="0" i="0" u="none" strike="noStrike" kern="1200" cap="none" spc="0" normalizeH="0" noProof="0" dirty="0">
              <a:ln>
                <a:noFill/>
              </a:ln>
              <a:solidFill>
                <a:schemeClr val="bg1"/>
              </a:solidFill>
              <a:effectLst/>
              <a:uLnTx/>
              <a:uFillTx/>
              <a:latin typeface="Gabriela" pitchFamily="2" charset="0"/>
            </a:endParaRPr>
          </a:p>
        </p:txBody>
      </p:sp>
      <p:pic>
        <p:nvPicPr>
          <p:cNvPr id="4" name="Picture 3">
            <a:extLst>
              <a:ext uri="{FF2B5EF4-FFF2-40B4-BE49-F238E27FC236}">
                <a16:creationId xmlns:a16="http://schemas.microsoft.com/office/drawing/2014/main" id="{C1105045-DFD7-4151-B8AB-87430CA7EF3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63478" y="1730827"/>
            <a:ext cx="6096000" cy="356896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2721268251"/>
      </p:ext>
    </p:extLst>
  </p:cSld>
  <p:clrMapOvr>
    <a:masterClrMapping/>
  </p:clrMapOvr>
  <p:transition>
    <p:strips dir="l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Freeform: Shape 137">
            <a:extLst>
              <a:ext uri="{FF2B5EF4-FFF2-40B4-BE49-F238E27FC236}">
                <a16:creationId xmlns:a16="http://schemas.microsoft.com/office/drawing/2014/main" id="{C7999997-287A-4ABB-9ACF-4B182A2589AC}"/>
              </a:ext>
            </a:extLst>
          </p:cNvPr>
          <p:cNvSpPr/>
          <p:nvPr/>
        </p:nvSpPr>
        <p:spPr>
          <a:xfrm>
            <a:off x="0" y="0"/>
            <a:ext cx="12192000" cy="6858001"/>
          </a:xfrm>
          <a:custGeom>
            <a:avLst/>
            <a:gdLst>
              <a:gd name="connsiteX0" fmla="*/ 0 w 12192000"/>
              <a:gd name="connsiteY0" fmla="*/ 0 h 6858001"/>
              <a:gd name="connsiteX1" fmla="*/ 7356655 w 12192000"/>
              <a:gd name="connsiteY1" fmla="*/ 0 h 6858001"/>
              <a:gd name="connsiteX2" fmla="*/ 7454405 w 12192000"/>
              <a:gd name="connsiteY2" fmla="*/ 133557 h 6858001"/>
              <a:gd name="connsiteX3" fmla="*/ 8405530 w 12192000"/>
              <a:gd name="connsiteY3" fmla="*/ 2193051 h 6858001"/>
              <a:gd name="connsiteX4" fmla="*/ 12192000 w 12192000"/>
              <a:gd name="connsiteY4" fmla="*/ 5827373 h 6858001"/>
              <a:gd name="connsiteX5" fmla="*/ 12192000 w 12192000"/>
              <a:gd name="connsiteY5" fmla="*/ 6858001 h 6858001"/>
              <a:gd name="connsiteX6" fmla="*/ 0 w 12192000"/>
              <a:gd name="connsiteY6" fmla="*/ 6858001 h 6858001"/>
              <a:gd name="connsiteX7" fmla="*/ 0 w 12192000"/>
              <a:gd name="connsiteY7" fmla="*/ 50035 h 6858001"/>
              <a:gd name="connsiteX8" fmla="*/ 0 w 12192000"/>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1">
                <a:moveTo>
                  <a:pt x="0" y="0"/>
                </a:moveTo>
                <a:lnTo>
                  <a:pt x="7356655" y="0"/>
                </a:lnTo>
                <a:lnTo>
                  <a:pt x="7454405" y="133557"/>
                </a:lnTo>
                <a:cubicBezTo>
                  <a:pt x="7840980" y="688395"/>
                  <a:pt x="8177473" y="1366401"/>
                  <a:pt x="8405530" y="2193051"/>
                </a:cubicBezTo>
                <a:cubicBezTo>
                  <a:pt x="9448076" y="5968406"/>
                  <a:pt x="12192000" y="5827373"/>
                  <a:pt x="12192000" y="5827373"/>
                </a:cubicBezTo>
                <a:cubicBezTo>
                  <a:pt x="12192000" y="6858001"/>
                  <a:pt x="12192000" y="6858001"/>
                  <a:pt x="12192000" y="6858001"/>
                </a:cubicBezTo>
                <a:cubicBezTo>
                  <a:pt x="0" y="6858001"/>
                  <a:pt x="0" y="6858001"/>
                  <a:pt x="0" y="6858001"/>
                </a:cubicBezTo>
                <a:cubicBezTo>
                  <a:pt x="0" y="3360080"/>
                  <a:pt x="0" y="1283189"/>
                  <a:pt x="0" y="50035"/>
                </a:cubicBezTo>
                <a:lnTo>
                  <a:pt x="0" y="0"/>
                </a:lnTo>
                <a:close/>
              </a:path>
            </a:pathLst>
          </a:custGeom>
          <a:gradFill>
            <a:gsLst>
              <a:gs pos="50000">
                <a:srgbClr val="E94057"/>
              </a:gs>
              <a:gs pos="0">
                <a:srgbClr val="8A2387"/>
              </a:gs>
              <a:gs pos="100000">
                <a:srgbClr val="F2712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Title 37">
            <a:extLst>
              <a:ext uri="{FF2B5EF4-FFF2-40B4-BE49-F238E27FC236}">
                <a16:creationId xmlns:a16="http://schemas.microsoft.com/office/drawing/2014/main" id="{5839B140-206E-44BE-B4F0-8A1262307E6B}"/>
              </a:ext>
            </a:extLst>
          </p:cNvPr>
          <p:cNvSpPr txBox="1">
            <a:spLocks/>
          </p:cNvSpPr>
          <p:nvPr/>
        </p:nvSpPr>
        <p:spPr>
          <a:xfrm>
            <a:off x="701946" y="174934"/>
            <a:ext cx="5053790" cy="747897"/>
          </a:xfrm>
          <a:prstGeom prst="rect">
            <a:avLst/>
          </a:prstGeom>
        </p:spPr>
        <p:txBody>
          <a:bodyPr wrap="square" lIns="0" tIns="0" rIns="0" bIns="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5400" b="1" u="sng" dirty="0">
                <a:solidFill>
                  <a:schemeClr val="bg1"/>
                </a:solidFill>
                <a:latin typeface="Gabriela" pitchFamily="2" charset="0"/>
              </a:rPr>
              <a:t>Introduction</a:t>
            </a:r>
            <a:endParaRPr lang="en-US" sz="5400" b="1" u="sng" dirty="0">
              <a:solidFill>
                <a:schemeClr val="bg1"/>
              </a:solidFill>
              <a:latin typeface="Gabriela" pitchFamily="2" charset="0"/>
            </a:endParaRPr>
          </a:p>
        </p:txBody>
      </p:sp>
      <p:grpSp>
        <p:nvGrpSpPr>
          <p:cNvPr id="2" name="Group 86">
            <a:extLst>
              <a:ext uri="{FF2B5EF4-FFF2-40B4-BE49-F238E27FC236}">
                <a16:creationId xmlns:a16="http://schemas.microsoft.com/office/drawing/2014/main" id="{F9D366F5-BF80-4493-9087-8E1D06F5971A}"/>
              </a:ext>
            </a:extLst>
          </p:cNvPr>
          <p:cNvGrpSpPr/>
          <p:nvPr/>
        </p:nvGrpSpPr>
        <p:grpSpPr>
          <a:xfrm>
            <a:off x="11067302" y="342900"/>
            <a:ext cx="781798" cy="179244"/>
            <a:chOff x="10371597" y="3126630"/>
            <a:chExt cx="781798" cy="179244"/>
          </a:xfrm>
        </p:grpSpPr>
        <p:sp>
          <p:nvSpPr>
            <p:cNvPr id="88" name="Oval 87">
              <a:extLst>
                <a:ext uri="{FF2B5EF4-FFF2-40B4-BE49-F238E27FC236}">
                  <a16:creationId xmlns:a16="http://schemas.microsoft.com/office/drawing/2014/main" id="{DFA48160-77B7-467B-B2ED-97BAB527473E}"/>
                </a:ext>
              </a:extLst>
            </p:cNvPr>
            <p:cNvSpPr/>
            <p:nvPr/>
          </p:nvSpPr>
          <p:spPr>
            <a:xfrm>
              <a:off x="10371597" y="3126630"/>
              <a:ext cx="179244" cy="179244"/>
            </a:xfrm>
            <a:prstGeom prst="ellipse">
              <a:avLst/>
            </a:prstGeom>
            <a:solidFill>
              <a:srgbClr val="8A2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544E0761-78BC-4263-85E0-787591AFDEAB}"/>
                </a:ext>
              </a:extLst>
            </p:cNvPr>
            <p:cNvSpPr/>
            <p:nvPr/>
          </p:nvSpPr>
          <p:spPr>
            <a:xfrm>
              <a:off x="10672874" y="3126630"/>
              <a:ext cx="179244" cy="179244"/>
            </a:xfrm>
            <a:prstGeom prst="ellipse">
              <a:avLst/>
            </a:prstGeom>
            <a:solidFill>
              <a:srgbClr val="E94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1E148295-88C2-4279-9BA7-D61F4417A740}"/>
                </a:ext>
              </a:extLst>
            </p:cNvPr>
            <p:cNvSpPr/>
            <p:nvPr/>
          </p:nvSpPr>
          <p:spPr>
            <a:xfrm>
              <a:off x="10974151" y="3126630"/>
              <a:ext cx="179244" cy="179244"/>
            </a:xfrm>
            <a:prstGeom prst="ellipse">
              <a:avLst/>
            </a:prstGeom>
            <a:solidFill>
              <a:srgbClr val="F2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Content Placeholder 4"/>
          <p:cNvSpPr txBox="1">
            <a:spLocks/>
          </p:cNvSpPr>
          <p:nvPr/>
        </p:nvSpPr>
        <p:spPr>
          <a:xfrm>
            <a:off x="660400" y="1121074"/>
            <a:ext cx="8358246" cy="555326"/>
          </a:xfrm>
          <a:prstGeom prst="rect">
            <a:avLst/>
          </a:prstGeom>
        </p:spPr>
        <p:txBody>
          <a:bodyPr vert="horz" lIns="91440" tIns="45720" rIns="91440" bIns="45720" rtlCol="0">
            <a:noAutofit/>
          </a:body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lang="en-IN" sz="2800" dirty="0">
                <a:solidFill>
                  <a:schemeClr val="bg1"/>
                </a:solidFill>
                <a:latin typeface="Gabriela" pitchFamily="2" charset="0"/>
              </a:rPr>
              <a:t>Main Idea Behind the Project:</a:t>
            </a:r>
            <a:endParaRPr kumimoji="0" lang="en-US" sz="2800" b="0" i="0" u="none" strike="noStrike" kern="1200" cap="none" spc="0" normalizeH="0" noProof="0" dirty="0">
              <a:ln>
                <a:noFill/>
              </a:ln>
              <a:solidFill>
                <a:schemeClr val="bg1"/>
              </a:solidFill>
              <a:effectLst/>
              <a:uLnTx/>
              <a:uFillTx/>
              <a:latin typeface="Gabriela" pitchFamily="2" charset="0"/>
            </a:endParaRPr>
          </a:p>
        </p:txBody>
      </p:sp>
      <p:sp>
        <p:nvSpPr>
          <p:cNvPr id="11" name="Content Placeholder 4"/>
          <p:cNvSpPr txBox="1">
            <a:spLocks/>
          </p:cNvSpPr>
          <p:nvPr/>
        </p:nvSpPr>
        <p:spPr>
          <a:xfrm>
            <a:off x="588450" y="2209645"/>
            <a:ext cx="7473198" cy="3257886"/>
          </a:xfrm>
          <a:prstGeom prst="rect">
            <a:avLst/>
          </a:prstGeom>
        </p:spPr>
        <p:txBody>
          <a:bodyPr vert="horz" lIns="91440" tIns="45720" rIns="91440" bIns="45720" rtlCol="0">
            <a:noAutofit/>
          </a:bodyPr>
          <a:lstStyle/>
          <a:p>
            <a:pPr algn="just"/>
            <a:r>
              <a:rPr lang="en-US" sz="2400" dirty="0">
                <a:solidFill>
                  <a:schemeClr val="bg1"/>
                </a:solidFill>
                <a:latin typeface="Times New Roman" panose="02020603050405020304" pitchFamily="18" charset="0"/>
                <a:cs typeface="Times New Roman" panose="02020603050405020304" pitchFamily="18" charset="0"/>
              </a:rPr>
              <a:t>In real scenarios, various events are taking place simultaneously inside an organization and everything got meshed up if venue is not available at desired time, also all hard work will become unproductive and leaves bad reputation of organization. So, we work with an event management system that is management website where all venues which are available at current time will be apportioned </a:t>
            </a:r>
            <a:r>
              <a:rPr lang="en-IN" sz="2400" dirty="0">
                <a:solidFill>
                  <a:schemeClr val="bg1"/>
                </a:solidFill>
                <a:latin typeface="Times New Roman" panose="02020603050405020304" pitchFamily="18" charset="0"/>
                <a:cs typeface="Times New Roman" panose="02020603050405020304" pitchFamily="18" charset="0"/>
              </a:rPr>
              <a:t>to user.</a:t>
            </a:r>
          </a:p>
        </p:txBody>
      </p:sp>
    </p:spTree>
    <p:extLst>
      <p:ext uri="{BB962C8B-B14F-4D97-AF65-F5344CB8AC3E}">
        <p14:creationId xmlns:p14="http://schemas.microsoft.com/office/powerpoint/2010/main" val="2721268251"/>
      </p:ext>
    </p:extLst>
  </p:cSld>
  <p:clrMapOvr>
    <a:masterClrMapping/>
  </p:clrMapOvr>
  <p:transition>
    <p:whee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Freeform: Shape 137">
            <a:extLst>
              <a:ext uri="{FF2B5EF4-FFF2-40B4-BE49-F238E27FC236}">
                <a16:creationId xmlns:a16="http://schemas.microsoft.com/office/drawing/2014/main" id="{C7999997-287A-4ABB-9ACF-4B182A2589AC}"/>
              </a:ext>
            </a:extLst>
          </p:cNvPr>
          <p:cNvSpPr/>
          <p:nvPr/>
        </p:nvSpPr>
        <p:spPr>
          <a:xfrm>
            <a:off x="65315" y="0"/>
            <a:ext cx="12192000" cy="6858001"/>
          </a:xfrm>
          <a:custGeom>
            <a:avLst/>
            <a:gdLst>
              <a:gd name="connsiteX0" fmla="*/ 0 w 12192000"/>
              <a:gd name="connsiteY0" fmla="*/ 0 h 6858001"/>
              <a:gd name="connsiteX1" fmla="*/ 7356655 w 12192000"/>
              <a:gd name="connsiteY1" fmla="*/ 0 h 6858001"/>
              <a:gd name="connsiteX2" fmla="*/ 7454405 w 12192000"/>
              <a:gd name="connsiteY2" fmla="*/ 133557 h 6858001"/>
              <a:gd name="connsiteX3" fmla="*/ 8405530 w 12192000"/>
              <a:gd name="connsiteY3" fmla="*/ 2193051 h 6858001"/>
              <a:gd name="connsiteX4" fmla="*/ 12192000 w 12192000"/>
              <a:gd name="connsiteY4" fmla="*/ 5827373 h 6858001"/>
              <a:gd name="connsiteX5" fmla="*/ 12192000 w 12192000"/>
              <a:gd name="connsiteY5" fmla="*/ 6858001 h 6858001"/>
              <a:gd name="connsiteX6" fmla="*/ 0 w 12192000"/>
              <a:gd name="connsiteY6" fmla="*/ 6858001 h 6858001"/>
              <a:gd name="connsiteX7" fmla="*/ 0 w 12192000"/>
              <a:gd name="connsiteY7" fmla="*/ 50035 h 6858001"/>
              <a:gd name="connsiteX8" fmla="*/ 0 w 12192000"/>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1">
                <a:moveTo>
                  <a:pt x="0" y="0"/>
                </a:moveTo>
                <a:lnTo>
                  <a:pt x="7356655" y="0"/>
                </a:lnTo>
                <a:lnTo>
                  <a:pt x="7454405" y="133557"/>
                </a:lnTo>
                <a:cubicBezTo>
                  <a:pt x="7840980" y="688395"/>
                  <a:pt x="8177473" y="1366401"/>
                  <a:pt x="8405530" y="2193051"/>
                </a:cubicBezTo>
                <a:cubicBezTo>
                  <a:pt x="9448076" y="5968406"/>
                  <a:pt x="12192000" y="5827373"/>
                  <a:pt x="12192000" y="5827373"/>
                </a:cubicBezTo>
                <a:cubicBezTo>
                  <a:pt x="12192000" y="6858001"/>
                  <a:pt x="12192000" y="6858001"/>
                  <a:pt x="12192000" y="6858001"/>
                </a:cubicBezTo>
                <a:cubicBezTo>
                  <a:pt x="0" y="6858001"/>
                  <a:pt x="0" y="6858001"/>
                  <a:pt x="0" y="6858001"/>
                </a:cubicBezTo>
                <a:cubicBezTo>
                  <a:pt x="0" y="3360080"/>
                  <a:pt x="0" y="1283189"/>
                  <a:pt x="0" y="50035"/>
                </a:cubicBezTo>
                <a:lnTo>
                  <a:pt x="0" y="0"/>
                </a:lnTo>
                <a:close/>
              </a:path>
            </a:pathLst>
          </a:custGeom>
          <a:gradFill>
            <a:gsLst>
              <a:gs pos="50000">
                <a:srgbClr val="E94057"/>
              </a:gs>
              <a:gs pos="0">
                <a:srgbClr val="8A2387"/>
              </a:gs>
              <a:gs pos="100000">
                <a:srgbClr val="F2712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86">
            <a:extLst>
              <a:ext uri="{FF2B5EF4-FFF2-40B4-BE49-F238E27FC236}">
                <a16:creationId xmlns:a16="http://schemas.microsoft.com/office/drawing/2014/main" id="{F9D366F5-BF80-4493-9087-8E1D06F5971A}"/>
              </a:ext>
            </a:extLst>
          </p:cNvPr>
          <p:cNvGrpSpPr/>
          <p:nvPr/>
        </p:nvGrpSpPr>
        <p:grpSpPr>
          <a:xfrm>
            <a:off x="11067302" y="342900"/>
            <a:ext cx="781798" cy="179244"/>
            <a:chOff x="10371597" y="3126630"/>
            <a:chExt cx="781798" cy="179244"/>
          </a:xfrm>
        </p:grpSpPr>
        <p:sp>
          <p:nvSpPr>
            <p:cNvPr id="88" name="Oval 87">
              <a:extLst>
                <a:ext uri="{FF2B5EF4-FFF2-40B4-BE49-F238E27FC236}">
                  <a16:creationId xmlns:a16="http://schemas.microsoft.com/office/drawing/2014/main" id="{DFA48160-77B7-467B-B2ED-97BAB527473E}"/>
                </a:ext>
              </a:extLst>
            </p:cNvPr>
            <p:cNvSpPr/>
            <p:nvPr/>
          </p:nvSpPr>
          <p:spPr>
            <a:xfrm>
              <a:off x="10371597" y="3126630"/>
              <a:ext cx="179244" cy="179244"/>
            </a:xfrm>
            <a:prstGeom prst="ellipse">
              <a:avLst/>
            </a:prstGeom>
            <a:solidFill>
              <a:srgbClr val="8A2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544E0761-78BC-4263-85E0-787591AFDEAB}"/>
                </a:ext>
              </a:extLst>
            </p:cNvPr>
            <p:cNvSpPr/>
            <p:nvPr/>
          </p:nvSpPr>
          <p:spPr>
            <a:xfrm>
              <a:off x="10672874" y="3126630"/>
              <a:ext cx="179244" cy="179244"/>
            </a:xfrm>
            <a:prstGeom prst="ellipse">
              <a:avLst/>
            </a:prstGeom>
            <a:solidFill>
              <a:srgbClr val="E94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1E148295-88C2-4279-9BA7-D61F4417A740}"/>
                </a:ext>
              </a:extLst>
            </p:cNvPr>
            <p:cNvSpPr/>
            <p:nvPr/>
          </p:nvSpPr>
          <p:spPr>
            <a:xfrm>
              <a:off x="10974151" y="3126630"/>
              <a:ext cx="179244" cy="179244"/>
            </a:xfrm>
            <a:prstGeom prst="ellipse">
              <a:avLst/>
            </a:prstGeom>
            <a:solidFill>
              <a:srgbClr val="F2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Content Placeholder 4"/>
          <p:cNvSpPr txBox="1">
            <a:spLocks/>
          </p:cNvSpPr>
          <p:nvPr/>
        </p:nvSpPr>
        <p:spPr>
          <a:xfrm>
            <a:off x="579120" y="552114"/>
            <a:ext cx="8358246" cy="555326"/>
          </a:xfrm>
          <a:prstGeom prst="rect">
            <a:avLst/>
          </a:prstGeom>
        </p:spPr>
        <p:txBody>
          <a:bodyPr vert="horz" lIns="91440" tIns="45720" rIns="91440" bIns="45720" rtlCol="0">
            <a:noAutofit/>
          </a:bodyPr>
          <a:lstStyle/>
          <a:p>
            <a:pPr marL="0" marR="0" lvl="0" indent="0" defTabSz="914400" rtl="0" eaLnBrk="1" fontAlgn="auto" latinLnBrk="0" hangingPunct="1">
              <a:lnSpc>
                <a:spcPct val="100000"/>
              </a:lnSpc>
              <a:spcBef>
                <a:spcPct val="20000"/>
              </a:spcBef>
              <a:spcAft>
                <a:spcPts val="0"/>
              </a:spcAft>
              <a:buClrTx/>
              <a:buSzTx/>
              <a:buFont typeface="Arial" pitchFamily="34" charset="0"/>
              <a:buNone/>
              <a:tabLst/>
              <a:defRPr/>
            </a:pPr>
            <a:r>
              <a:rPr lang="en-IN" sz="3200" u="sng" dirty="0">
                <a:solidFill>
                  <a:schemeClr val="bg1"/>
                </a:solidFill>
                <a:latin typeface="Gabriela" pitchFamily="2" charset="0"/>
              </a:rPr>
              <a:t>Major Application Area :</a:t>
            </a:r>
            <a:endParaRPr kumimoji="0" lang="en-US" sz="3200" b="0" i="0" u="sng" strike="noStrike" kern="1200" cap="none" spc="0" normalizeH="0" noProof="0" dirty="0">
              <a:ln>
                <a:noFill/>
              </a:ln>
              <a:solidFill>
                <a:schemeClr val="bg1"/>
              </a:solidFill>
              <a:effectLst/>
              <a:uLnTx/>
              <a:uFillTx/>
              <a:latin typeface="Gabriela" pitchFamily="2" charset="0"/>
            </a:endParaRPr>
          </a:p>
        </p:txBody>
      </p:sp>
      <p:sp>
        <p:nvSpPr>
          <p:cNvPr id="11" name="Content Placeholder 4"/>
          <p:cNvSpPr txBox="1">
            <a:spLocks/>
          </p:cNvSpPr>
          <p:nvPr/>
        </p:nvSpPr>
        <p:spPr>
          <a:xfrm>
            <a:off x="-1775097" y="1107440"/>
            <a:ext cx="8358246" cy="1560337"/>
          </a:xfrm>
          <a:prstGeom prst="rect">
            <a:avLst/>
          </a:prstGeom>
        </p:spPr>
        <p:txBody>
          <a:bodyPr vert="horz" lIns="91440" tIns="45720" rIns="91440" bIns="45720" rtlCol="0">
            <a:noAutofit/>
          </a:bodyPr>
          <a:lstStyle/>
          <a:p>
            <a:pPr lvl="0" algn="ctr">
              <a:spcBef>
                <a:spcPct val="0"/>
              </a:spcBef>
              <a:buFontTx/>
              <a:buChar char="-"/>
              <a:defRPr/>
            </a:pPr>
            <a:r>
              <a:rPr lang="en-IN" sz="2800" dirty="0">
                <a:solidFill>
                  <a:schemeClr val="bg1"/>
                </a:solidFill>
                <a:latin typeface="Georgia" pitchFamily="18" charset="0"/>
              </a:rPr>
              <a:t>Educational Institute</a:t>
            </a:r>
          </a:p>
          <a:p>
            <a:pPr lvl="0" algn="ctr">
              <a:spcBef>
                <a:spcPct val="0"/>
              </a:spcBef>
              <a:buFontTx/>
              <a:buChar char="-"/>
              <a:defRPr/>
            </a:pPr>
            <a:r>
              <a:rPr lang="en-IN" sz="2800" dirty="0">
                <a:solidFill>
                  <a:schemeClr val="bg1"/>
                </a:solidFill>
                <a:latin typeface="Georgia" pitchFamily="18" charset="0"/>
              </a:rPr>
              <a:t> Universities</a:t>
            </a:r>
          </a:p>
          <a:p>
            <a:pPr lvl="0" algn="ctr">
              <a:spcBef>
                <a:spcPct val="0"/>
              </a:spcBef>
              <a:buFontTx/>
              <a:buChar char="-"/>
              <a:defRPr/>
            </a:pPr>
            <a:r>
              <a:rPr lang="en-IN" sz="2800" dirty="0">
                <a:solidFill>
                  <a:schemeClr val="bg1"/>
                </a:solidFill>
                <a:latin typeface="Georgia" pitchFamily="18" charset="0"/>
              </a:rPr>
              <a:t> Company</a:t>
            </a:r>
          </a:p>
          <a:p>
            <a:pPr lvl="0" algn="ctr">
              <a:spcBef>
                <a:spcPct val="0"/>
              </a:spcBef>
              <a:defRPr/>
            </a:pPr>
            <a:endParaRPr lang="en-IN" sz="2800" dirty="0">
              <a:solidFill>
                <a:schemeClr val="bg1"/>
              </a:solidFill>
              <a:latin typeface="Georgia" pitchFamily="18" charset="0"/>
            </a:endParaRPr>
          </a:p>
        </p:txBody>
      </p:sp>
      <p:pic>
        <p:nvPicPr>
          <p:cNvPr id="4" name="Picture 3">
            <a:extLst>
              <a:ext uri="{FF2B5EF4-FFF2-40B4-BE49-F238E27FC236}">
                <a16:creationId xmlns:a16="http://schemas.microsoft.com/office/drawing/2014/main" id="{0BA624F2-31B0-40BF-A7EE-D9CA814806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0190" y="2667777"/>
            <a:ext cx="7969826" cy="3750262"/>
          </a:xfrm>
          <a:prstGeom prst="rect">
            <a:avLst/>
          </a:prstGeom>
        </p:spPr>
      </p:pic>
    </p:spTree>
    <p:extLst>
      <p:ext uri="{BB962C8B-B14F-4D97-AF65-F5344CB8AC3E}">
        <p14:creationId xmlns:p14="http://schemas.microsoft.com/office/powerpoint/2010/main" val="2721268251"/>
      </p:ext>
    </p:extLst>
  </p:cSld>
  <p:clrMapOvr>
    <a:masterClrMapping/>
  </p:clrMapOvr>
  <p:transition>
    <p:strips dir="ld"/>
  </p:transition>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D30392">
                <a:alpha val="86000"/>
              </a:srgbClr>
            </a:gs>
            <a:gs pos="81000">
              <a:srgbClr val="0C0466">
                <a:alpha val="84000"/>
              </a:srgbClr>
            </a:gs>
          </a:gsLst>
          <a:lin ang="1800000" scaled="0"/>
        </a:gradFill>
        <a:effectLst/>
      </p:bgPr>
    </p:bg>
    <p:spTree>
      <p:nvGrpSpPr>
        <p:cNvPr id="1" name=""/>
        <p:cNvGrpSpPr/>
        <p:nvPr/>
      </p:nvGrpSpPr>
      <p:grpSpPr>
        <a:xfrm>
          <a:off x="0" y="0"/>
          <a:ext cx="0" cy="0"/>
          <a:chOff x="0" y="0"/>
          <a:chExt cx="0" cy="0"/>
        </a:xfrm>
      </p:grpSpPr>
      <p:grpSp>
        <p:nvGrpSpPr>
          <p:cNvPr id="49" name="Group 48"/>
          <p:cNvGrpSpPr/>
          <p:nvPr/>
        </p:nvGrpSpPr>
        <p:grpSpPr>
          <a:xfrm>
            <a:off x="9579430" y="4104563"/>
            <a:ext cx="2624767" cy="2751770"/>
            <a:chOff x="9579430" y="4279454"/>
            <a:chExt cx="2624767" cy="2751770"/>
          </a:xfrm>
        </p:grpSpPr>
        <p:sp>
          <p:nvSpPr>
            <p:cNvPr id="50" name="Freeform 49"/>
            <p:cNvSpPr/>
            <p:nvPr/>
          </p:nvSpPr>
          <p:spPr>
            <a:xfrm rot="10800000" flipV="1">
              <a:off x="10044925" y="4555586"/>
              <a:ext cx="2146572" cy="2475638"/>
            </a:xfrm>
            <a:custGeom>
              <a:avLst/>
              <a:gdLst>
                <a:gd name="connsiteX0" fmla="*/ 0 w 2146572"/>
                <a:gd name="connsiteY0" fmla="*/ 0 h 2475638"/>
                <a:gd name="connsiteX1" fmla="*/ 0 w 2146572"/>
                <a:gd name="connsiteY1" fmla="*/ 2475638 h 2475638"/>
                <a:gd name="connsiteX2" fmla="*/ 2146572 w 2146572"/>
                <a:gd name="connsiteY2" fmla="*/ 2475638 h 2475638"/>
                <a:gd name="connsiteX3" fmla="*/ 2065467 w 2146572"/>
                <a:gd name="connsiteY3" fmla="*/ 2318816 h 2475638"/>
                <a:gd name="connsiteX4" fmla="*/ 1334131 w 2146572"/>
                <a:gd name="connsiteY4" fmla="*/ 1074773 h 2475638"/>
                <a:gd name="connsiteX5" fmla="*/ 300895 w 2146572"/>
                <a:gd name="connsiteY5" fmla="*/ 174921 h 24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6572" h="2475638">
                  <a:moveTo>
                    <a:pt x="0" y="0"/>
                  </a:moveTo>
                  <a:lnTo>
                    <a:pt x="0" y="2475638"/>
                  </a:lnTo>
                  <a:lnTo>
                    <a:pt x="2146572" y="2475638"/>
                  </a:lnTo>
                  <a:lnTo>
                    <a:pt x="2065467" y="2318816"/>
                  </a:lnTo>
                  <a:cubicBezTo>
                    <a:pt x="1811184" y="1840741"/>
                    <a:pt x="1541551" y="1396847"/>
                    <a:pt x="1334131" y="1074773"/>
                  </a:cubicBezTo>
                  <a:cubicBezTo>
                    <a:pt x="1085227" y="688285"/>
                    <a:pt x="701240" y="415773"/>
                    <a:pt x="300895" y="174921"/>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51" name="Freeform 50"/>
            <p:cNvSpPr/>
            <p:nvPr/>
          </p:nvSpPr>
          <p:spPr>
            <a:xfrm rot="10800000" flipV="1">
              <a:off x="10277672" y="4690890"/>
              <a:ext cx="1913825" cy="2340334"/>
            </a:xfrm>
            <a:custGeom>
              <a:avLst/>
              <a:gdLst>
                <a:gd name="connsiteX0" fmla="*/ 0 w 1913825"/>
                <a:gd name="connsiteY0" fmla="*/ 0 h 2340334"/>
                <a:gd name="connsiteX1" fmla="*/ 0 w 1913825"/>
                <a:gd name="connsiteY1" fmla="*/ 2340334 h 2340334"/>
                <a:gd name="connsiteX2" fmla="*/ 1913825 w 1913825"/>
                <a:gd name="connsiteY2" fmla="*/ 2340334 h 2340334"/>
                <a:gd name="connsiteX3" fmla="*/ 1832720 w 1913825"/>
                <a:gd name="connsiteY3" fmla="*/ 2183512 h 2340334"/>
                <a:gd name="connsiteX4" fmla="*/ 1101384 w 1913825"/>
                <a:gd name="connsiteY4" fmla="*/ 939469 h 2340334"/>
                <a:gd name="connsiteX5" fmla="*/ 68148 w 1913825"/>
                <a:gd name="connsiteY5" fmla="*/ 39617 h 234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13825" h="2340334">
                  <a:moveTo>
                    <a:pt x="0" y="0"/>
                  </a:moveTo>
                  <a:lnTo>
                    <a:pt x="0" y="2340334"/>
                  </a:lnTo>
                  <a:lnTo>
                    <a:pt x="1913825" y="2340334"/>
                  </a:lnTo>
                  <a:lnTo>
                    <a:pt x="1832720" y="2183512"/>
                  </a:lnTo>
                  <a:cubicBezTo>
                    <a:pt x="1578437" y="1705437"/>
                    <a:pt x="1308805" y="1261543"/>
                    <a:pt x="1101384" y="939469"/>
                  </a:cubicBezTo>
                  <a:cubicBezTo>
                    <a:pt x="852480" y="552981"/>
                    <a:pt x="468493" y="280469"/>
                    <a:pt x="68148" y="39617"/>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52" name="Freeform 51"/>
            <p:cNvSpPr/>
            <p:nvPr/>
          </p:nvSpPr>
          <p:spPr>
            <a:xfrm rot="10800000" flipV="1">
              <a:off x="9579430" y="4279454"/>
              <a:ext cx="2612067" cy="2751770"/>
            </a:xfrm>
            <a:custGeom>
              <a:avLst/>
              <a:gdLst>
                <a:gd name="connsiteX0" fmla="*/ 0 w 2612067"/>
                <a:gd name="connsiteY0" fmla="*/ 0 h 2751770"/>
                <a:gd name="connsiteX1" fmla="*/ 0 w 2612067"/>
                <a:gd name="connsiteY1" fmla="*/ 2751770 h 2751770"/>
                <a:gd name="connsiteX2" fmla="*/ 2612067 w 2612067"/>
                <a:gd name="connsiteY2" fmla="*/ 2751770 h 2751770"/>
                <a:gd name="connsiteX3" fmla="*/ 2530962 w 2612067"/>
                <a:gd name="connsiteY3" fmla="*/ 2594948 h 2751770"/>
                <a:gd name="connsiteX4" fmla="*/ 1799626 w 2612067"/>
                <a:gd name="connsiteY4" fmla="*/ 1350905 h 2751770"/>
                <a:gd name="connsiteX5" fmla="*/ 168445 w 2612067"/>
                <a:gd name="connsiteY5" fmla="*/ 103230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2067" h="2751770">
                  <a:moveTo>
                    <a:pt x="0" y="0"/>
                  </a:moveTo>
                  <a:lnTo>
                    <a:pt x="0" y="2751770"/>
                  </a:lnTo>
                  <a:lnTo>
                    <a:pt x="2612067" y="2751770"/>
                  </a:lnTo>
                  <a:lnTo>
                    <a:pt x="2530962" y="2594948"/>
                  </a:lnTo>
                  <a:cubicBezTo>
                    <a:pt x="2276679" y="2116873"/>
                    <a:pt x="2007047" y="1672979"/>
                    <a:pt x="1799626" y="1350905"/>
                  </a:cubicBezTo>
                  <a:cubicBezTo>
                    <a:pt x="1426270" y="771172"/>
                    <a:pt x="748977" y="447887"/>
                    <a:pt x="168445" y="10323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53" name="Freeform 52"/>
            <p:cNvSpPr/>
            <p:nvPr/>
          </p:nvSpPr>
          <p:spPr>
            <a:xfrm rot="10800000" flipV="1">
              <a:off x="9812177" y="4412739"/>
              <a:ext cx="2392020" cy="2618485"/>
            </a:xfrm>
            <a:custGeom>
              <a:avLst/>
              <a:gdLst>
                <a:gd name="connsiteX0" fmla="*/ 0 w 2392020"/>
                <a:gd name="connsiteY0" fmla="*/ 0 h 2618485"/>
                <a:gd name="connsiteX1" fmla="*/ 0 w 2392020"/>
                <a:gd name="connsiteY1" fmla="*/ 2618485 h 2618485"/>
                <a:gd name="connsiteX2" fmla="*/ 2392020 w 2392020"/>
                <a:gd name="connsiteY2" fmla="*/ 2618485 h 2618485"/>
                <a:gd name="connsiteX3" fmla="*/ 2310915 w 2392020"/>
                <a:gd name="connsiteY3" fmla="*/ 2461663 h 2618485"/>
                <a:gd name="connsiteX4" fmla="*/ 1579579 w 2392020"/>
                <a:gd name="connsiteY4" fmla="*/ 1217620 h 2618485"/>
                <a:gd name="connsiteX5" fmla="*/ 144943 w 2392020"/>
                <a:gd name="connsiteY5" fmla="*/ 84420 h 261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2020" h="2618485">
                  <a:moveTo>
                    <a:pt x="0" y="0"/>
                  </a:moveTo>
                  <a:lnTo>
                    <a:pt x="0" y="2618485"/>
                  </a:lnTo>
                  <a:lnTo>
                    <a:pt x="2392020" y="2618485"/>
                  </a:lnTo>
                  <a:lnTo>
                    <a:pt x="2310915" y="2461663"/>
                  </a:lnTo>
                  <a:cubicBezTo>
                    <a:pt x="2056632" y="1983588"/>
                    <a:pt x="1786999" y="1539694"/>
                    <a:pt x="1579579" y="1217620"/>
                  </a:cubicBezTo>
                  <a:cubicBezTo>
                    <a:pt x="1247707" y="702302"/>
                    <a:pt x="675687" y="389609"/>
                    <a:pt x="144943" y="8442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grpSp>
        <p:nvGrpSpPr>
          <p:cNvPr id="56" name="Group 55"/>
          <p:cNvGrpSpPr/>
          <p:nvPr/>
        </p:nvGrpSpPr>
        <p:grpSpPr>
          <a:xfrm>
            <a:off x="5397500" y="1941286"/>
            <a:ext cx="6146800" cy="4112344"/>
            <a:chOff x="5397500" y="1854200"/>
            <a:chExt cx="6146800" cy="4112344"/>
          </a:xfrm>
        </p:grpSpPr>
        <p:sp>
          <p:nvSpPr>
            <p:cNvPr id="7" name="Rounded Rectangle 6"/>
            <p:cNvSpPr/>
            <p:nvPr/>
          </p:nvSpPr>
          <p:spPr>
            <a:xfrm>
              <a:off x="5397500" y="1854200"/>
              <a:ext cx="6146800" cy="1130300"/>
            </a:xfrm>
            <a:prstGeom prst="roundRect">
              <a:avLst>
                <a:gd name="adj" fmla="val 50000"/>
              </a:avLst>
            </a:prstGeom>
            <a:solidFill>
              <a:schemeClr val="bg1">
                <a:lumMod val="95000"/>
              </a:schemeClr>
            </a:soli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8" name="Rounded Rectangle 7"/>
            <p:cNvSpPr/>
            <p:nvPr/>
          </p:nvSpPr>
          <p:spPr>
            <a:xfrm>
              <a:off x="5397500" y="3345222"/>
              <a:ext cx="6146800" cy="1130300"/>
            </a:xfrm>
            <a:prstGeom prst="roundRect">
              <a:avLst>
                <a:gd name="adj" fmla="val 50000"/>
              </a:avLst>
            </a:prstGeom>
            <a:solidFill>
              <a:schemeClr val="bg1">
                <a:lumMod val="95000"/>
              </a:schemeClr>
            </a:soli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9" name="Rounded Rectangle 8"/>
            <p:cNvSpPr/>
            <p:nvPr/>
          </p:nvSpPr>
          <p:spPr>
            <a:xfrm>
              <a:off x="5397500" y="4836244"/>
              <a:ext cx="6146800" cy="1130300"/>
            </a:xfrm>
            <a:prstGeom prst="roundRect">
              <a:avLst>
                <a:gd name="adj" fmla="val 50000"/>
              </a:avLst>
            </a:prstGeom>
            <a:solidFill>
              <a:schemeClr val="bg1">
                <a:lumMod val="95000"/>
              </a:schemeClr>
            </a:soli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10" name="Oval 9"/>
            <p:cNvSpPr/>
            <p:nvPr/>
          </p:nvSpPr>
          <p:spPr>
            <a:xfrm>
              <a:off x="10566617" y="2038350"/>
              <a:ext cx="762000" cy="762000"/>
            </a:xfrm>
            <a:prstGeom prst="ellipse">
              <a:avLst/>
            </a:prstGeom>
            <a:gradFill flip="none" rotWithShape="1">
              <a:gsLst>
                <a:gs pos="0">
                  <a:srgbClr val="0C0466">
                    <a:shade val="30000"/>
                    <a:satMod val="115000"/>
                  </a:srgbClr>
                </a:gs>
                <a:gs pos="50000">
                  <a:srgbClr val="0C0466">
                    <a:shade val="67500"/>
                    <a:satMod val="115000"/>
                  </a:srgbClr>
                </a:gs>
                <a:gs pos="100000">
                  <a:srgbClr val="0C0466">
                    <a:shade val="100000"/>
                    <a:satMod val="115000"/>
                  </a:srgbClr>
                </a:gs>
              </a:gsLst>
              <a:lin ang="2700000" scaled="1"/>
              <a:tileRect/>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11" name="Oval 10"/>
            <p:cNvSpPr/>
            <p:nvPr/>
          </p:nvSpPr>
          <p:spPr>
            <a:xfrm>
              <a:off x="10566617" y="3529372"/>
              <a:ext cx="762000" cy="762000"/>
            </a:xfrm>
            <a:prstGeom prst="ellipse">
              <a:avLst/>
            </a:prstGeom>
            <a:gradFill flip="none" rotWithShape="1">
              <a:gsLst>
                <a:gs pos="0">
                  <a:srgbClr val="D30392">
                    <a:shade val="30000"/>
                    <a:satMod val="115000"/>
                  </a:srgbClr>
                </a:gs>
                <a:gs pos="50000">
                  <a:srgbClr val="D30392">
                    <a:shade val="67500"/>
                    <a:satMod val="115000"/>
                  </a:srgbClr>
                </a:gs>
                <a:gs pos="100000">
                  <a:srgbClr val="D30392">
                    <a:shade val="100000"/>
                    <a:satMod val="115000"/>
                  </a:srgbClr>
                </a:gs>
              </a:gsLst>
              <a:lin ang="2700000" scaled="1"/>
              <a:tileRect/>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12" name="Oval 11"/>
            <p:cNvSpPr/>
            <p:nvPr/>
          </p:nvSpPr>
          <p:spPr>
            <a:xfrm>
              <a:off x="10566617" y="5020394"/>
              <a:ext cx="762000" cy="762000"/>
            </a:xfrm>
            <a:prstGeom prst="ellipse">
              <a:avLst/>
            </a:prstGeom>
            <a:gradFill flip="none" rotWithShape="1">
              <a:gsLst>
                <a:gs pos="0">
                  <a:srgbClr val="F78484">
                    <a:shade val="30000"/>
                    <a:satMod val="115000"/>
                  </a:srgbClr>
                </a:gs>
                <a:gs pos="50000">
                  <a:srgbClr val="F78484">
                    <a:shade val="67500"/>
                    <a:satMod val="115000"/>
                  </a:srgbClr>
                </a:gs>
                <a:gs pos="100000">
                  <a:srgbClr val="F78484">
                    <a:shade val="100000"/>
                    <a:satMod val="115000"/>
                  </a:srgbClr>
                </a:gs>
              </a:gsLst>
              <a:lin ang="2700000" scaled="1"/>
              <a:tileRect/>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16" name="TextBox 15"/>
            <p:cNvSpPr txBox="1"/>
            <p:nvPr/>
          </p:nvSpPr>
          <p:spPr>
            <a:xfrm>
              <a:off x="6555005" y="1988462"/>
              <a:ext cx="3889475" cy="769441"/>
            </a:xfrm>
            <a:prstGeom prst="rect">
              <a:avLst/>
            </a:prstGeom>
            <a:noFill/>
          </p:spPr>
          <p:txBody>
            <a:bodyPr wrap="square" lIns="0" tIns="0" rIns="0" bIns="0" rtlCol="0" anchor="ctr">
              <a:spAutoFit/>
            </a:bodyPr>
            <a:lstStyle/>
            <a:p>
              <a:r>
                <a:rPr lang="en-IN" dirty="0">
                  <a:latin typeface="Gabriela" pitchFamily="2" charset="0"/>
                </a:rPr>
                <a:t>HTML and CSS: </a:t>
              </a:r>
              <a:r>
                <a:rPr lang="en-IN" sz="1600" dirty="0">
                  <a:latin typeface="Gabriela" pitchFamily="2" charset="0"/>
                </a:rPr>
                <a:t>HTML and CSS are used to create the website which is used to structure the website</a:t>
              </a:r>
              <a:endParaRPr lang="en-US" sz="1600" dirty="0">
                <a:latin typeface="Gabriela" pitchFamily="2" charset="0"/>
              </a:endParaRPr>
            </a:p>
          </p:txBody>
        </p:sp>
        <p:sp>
          <p:nvSpPr>
            <p:cNvPr id="17" name="TextBox 16"/>
            <p:cNvSpPr txBox="1"/>
            <p:nvPr/>
          </p:nvSpPr>
          <p:spPr>
            <a:xfrm>
              <a:off x="6555005" y="3477381"/>
              <a:ext cx="3778773" cy="707886"/>
            </a:xfrm>
            <a:prstGeom prst="rect">
              <a:avLst/>
            </a:prstGeom>
            <a:noFill/>
          </p:spPr>
          <p:txBody>
            <a:bodyPr wrap="square" lIns="0" tIns="0" rIns="0" bIns="0" rtlCol="0" anchor="ctr">
              <a:spAutoFit/>
            </a:bodyPr>
            <a:lstStyle/>
            <a:p>
              <a:r>
                <a:rPr lang="en-IN" dirty="0">
                  <a:latin typeface="Gabriela" pitchFamily="2" charset="0"/>
                </a:rPr>
                <a:t>JavaScript</a:t>
              </a:r>
              <a:r>
                <a:rPr lang="en-IN" sz="1400" dirty="0">
                  <a:latin typeface="Gabriela" pitchFamily="2" charset="0"/>
                </a:rPr>
                <a:t>: It is used to provide the interactive web page so that everyone can interact with the website  </a:t>
              </a:r>
              <a:endParaRPr lang="en-US" sz="1400" dirty="0">
                <a:latin typeface="Gabriela" pitchFamily="2" charset="0"/>
              </a:endParaRPr>
            </a:p>
          </p:txBody>
        </p:sp>
        <p:sp>
          <p:nvSpPr>
            <p:cNvPr id="18" name="TextBox 17"/>
            <p:cNvSpPr txBox="1"/>
            <p:nvPr/>
          </p:nvSpPr>
          <p:spPr>
            <a:xfrm>
              <a:off x="6555005" y="5076124"/>
              <a:ext cx="3778773" cy="492443"/>
            </a:xfrm>
            <a:prstGeom prst="rect">
              <a:avLst/>
            </a:prstGeom>
            <a:noFill/>
          </p:spPr>
          <p:txBody>
            <a:bodyPr wrap="square" lIns="0" tIns="0" rIns="0" bIns="0" rtlCol="0" anchor="ctr">
              <a:spAutoFit/>
            </a:bodyPr>
            <a:lstStyle/>
            <a:p>
              <a:r>
                <a:rPr lang="en-IN" dirty="0">
                  <a:latin typeface="Gabriela" pitchFamily="2" charset="0"/>
                </a:rPr>
                <a:t>PHP</a:t>
              </a:r>
              <a:r>
                <a:rPr lang="en-IN" sz="1400" dirty="0">
                  <a:latin typeface="Gabriela" pitchFamily="2" charset="0"/>
                </a:rPr>
                <a:t>:  It is used to control the backend activity like Post and Get the data and maintain the details</a:t>
              </a:r>
              <a:endParaRPr lang="en-US" sz="1400" dirty="0">
                <a:latin typeface="Gabriela" pitchFamily="2" charset="0"/>
              </a:endParaRPr>
            </a:p>
          </p:txBody>
        </p:sp>
        <p:grpSp>
          <p:nvGrpSpPr>
            <p:cNvPr id="19" name="Group 18"/>
            <p:cNvGrpSpPr/>
            <p:nvPr/>
          </p:nvGrpSpPr>
          <p:grpSpPr>
            <a:xfrm>
              <a:off x="10838873" y="2246312"/>
              <a:ext cx="217488" cy="346076"/>
              <a:chOff x="6351588" y="1450976"/>
              <a:chExt cx="217488" cy="346076"/>
            </a:xfrm>
          </p:grpSpPr>
          <p:sp>
            <p:nvSpPr>
              <p:cNvPr id="20" name="Oval 140"/>
              <p:cNvSpPr>
                <a:spLocks noChangeArrowheads="1"/>
              </p:cNvSpPr>
              <p:nvPr/>
            </p:nvSpPr>
            <p:spPr bwMode="auto">
              <a:xfrm>
                <a:off x="6381751" y="1450976"/>
                <a:ext cx="104775" cy="104775"/>
              </a:xfrm>
              <a:prstGeom prst="ellipse">
                <a:avLst/>
              </a:pr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1" name="Freeform 141"/>
              <p:cNvSpPr>
                <a:spLocks/>
              </p:cNvSpPr>
              <p:nvPr/>
            </p:nvSpPr>
            <p:spPr bwMode="auto">
              <a:xfrm>
                <a:off x="6351588" y="1585914"/>
                <a:ext cx="165100" cy="211138"/>
              </a:xfrm>
              <a:custGeom>
                <a:avLst/>
                <a:gdLst>
                  <a:gd name="T0" fmla="*/ 44 w 44"/>
                  <a:gd name="T1" fmla="*/ 0 h 56"/>
                  <a:gd name="T2" fmla="*/ 0 w 44"/>
                  <a:gd name="T3" fmla="*/ 0 h 56"/>
                  <a:gd name="T4" fmla="*/ 14 w 44"/>
                  <a:gd name="T5" fmla="*/ 30 h 56"/>
                  <a:gd name="T6" fmla="*/ 14 w 44"/>
                  <a:gd name="T7" fmla="*/ 56 h 56"/>
                  <a:gd name="T8" fmla="*/ 30 w 44"/>
                  <a:gd name="T9" fmla="*/ 56 h 56"/>
                  <a:gd name="T10" fmla="*/ 30 w 44"/>
                  <a:gd name="T11" fmla="*/ 30 h 56"/>
                  <a:gd name="T12" fmla="*/ 44 w 4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44" h="56">
                    <a:moveTo>
                      <a:pt x="44" y="0"/>
                    </a:moveTo>
                    <a:cubicBezTo>
                      <a:pt x="0" y="0"/>
                      <a:pt x="0" y="0"/>
                      <a:pt x="0" y="0"/>
                    </a:cubicBezTo>
                    <a:cubicBezTo>
                      <a:pt x="0" y="16"/>
                      <a:pt x="7" y="26"/>
                      <a:pt x="14" y="30"/>
                    </a:cubicBezTo>
                    <a:cubicBezTo>
                      <a:pt x="14" y="56"/>
                      <a:pt x="14" y="56"/>
                      <a:pt x="14" y="56"/>
                    </a:cubicBezTo>
                    <a:cubicBezTo>
                      <a:pt x="30" y="56"/>
                      <a:pt x="30" y="56"/>
                      <a:pt x="30" y="56"/>
                    </a:cubicBezTo>
                    <a:cubicBezTo>
                      <a:pt x="30" y="30"/>
                      <a:pt x="30" y="30"/>
                      <a:pt x="30" y="30"/>
                    </a:cubicBezTo>
                    <a:cubicBezTo>
                      <a:pt x="37" y="26"/>
                      <a:pt x="44" y="16"/>
                      <a:pt x="44" y="0"/>
                    </a:cubicBezTo>
                    <a:close/>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2" name="Freeform 142"/>
              <p:cNvSpPr>
                <a:spLocks/>
              </p:cNvSpPr>
              <p:nvPr/>
            </p:nvSpPr>
            <p:spPr bwMode="auto">
              <a:xfrm>
                <a:off x="6524626" y="1690689"/>
                <a:ext cx="44450" cy="106363"/>
              </a:xfrm>
              <a:custGeom>
                <a:avLst/>
                <a:gdLst>
                  <a:gd name="T0" fmla="*/ 14 w 28"/>
                  <a:gd name="T1" fmla="*/ 0 h 67"/>
                  <a:gd name="T2" fmla="*/ 28 w 28"/>
                  <a:gd name="T3" fmla="*/ 0 h 67"/>
                  <a:gd name="T4" fmla="*/ 28 w 28"/>
                  <a:gd name="T5" fmla="*/ 67 h 67"/>
                  <a:gd name="T6" fmla="*/ 0 w 28"/>
                  <a:gd name="T7" fmla="*/ 67 h 67"/>
                  <a:gd name="T8" fmla="*/ 0 w 28"/>
                  <a:gd name="T9" fmla="*/ 0 h 67"/>
                  <a:gd name="T10" fmla="*/ 14 w 28"/>
                  <a:gd name="T11" fmla="*/ 0 h 67"/>
                </a:gdLst>
                <a:ahLst/>
                <a:cxnLst>
                  <a:cxn ang="0">
                    <a:pos x="T0" y="T1"/>
                  </a:cxn>
                  <a:cxn ang="0">
                    <a:pos x="T2" y="T3"/>
                  </a:cxn>
                  <a:cxn ang="0">
                    <a:pos x="T4" y="T5"/>
                  </a:cxn>
                  <a:cxn ang="0">
                    <a:pos x="T6" y="T7"/>
                  </a:cxn>
                  <a:cxn ang="0">
                    <a:pos x="T8" y="T9"/>
                  </a:cxn>
                  <a:cxn ang="0">
                    <a:pos x="T10" y="T11"/>
                  </a:cxn>
                </a:cxnLst>
                <a:rect l="0" t="0" r="r" b="b"/>
                <a:pathLst>
                  <a:path w="28" h="67">
                    <a:moveTo>
                      <a:pt x="14" y="0"/>
                    </a:moveTo>
                    <a:lnTo>
                      <a:pt x="28" y="0"/>
                    </a:lnTo>
                    <a:lnTo>
                      <a:pt x="28" y="67"/>
                    </a:lnTo>
                    <a:lnTo>
                      <a:pt x="0" y="67"/>
                    </a:lnTo>
                    <a:lnTo>
                      <a:pt x="0" y="0"/>
                    </a:lnTo>
                    <a:lnTo>
                      <a:pt x="14" y="0"/>
                    </a:lnTo>
                    <a:close/>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3" name="Line 143"/>
              <p:cNvSpPr>
                <a:spLocks noChangeShapeType="1"/>
              </p:cNvSpPr>
              <p:nvPr/>
            </p:nvSpPr>
            <p:spPr bwMode="auto">
              <a:xfrm flipV="1">
                <a:off x="6546851" y="1668464"/>
                <a:ext cx="0" cy="22225"/>
              </a:xfrm>
              <a:prstGeom prst="line">
                <a:avLst/>
              </a:prstGeom>
              <a:noFill/>
              <a:ln w="12700"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4" name="Freeform 144"/>
              <p:cNvSpPr>
                <a:spLocks/>
              </p:cNvSpPr>
              <p:nvPr/>
            </p:nvSpPr>
            <p:spPr bwMode="auto">
              <a:xfrm>
                <a:off x="6419851" y="1585914"/>
                <a:ext cx="30163" cy="104775"/>
              </a:xfrm>
              <a:custGeom>
                <a:avLst/>
                <a:gdLst>
                  <a:gd name="T0" fmla="*/ 14 w 19"/>
                  <a:gd name="T1" fmla="*/ 0 h 66"/>
                  <a:gd name="T2" fmla="*/ 4 w 19"/>
                  <a:gd name="T3" fmla="*/ 0 h 66"/>
                  <a:gd name="T4" fmla="*/ 0 w 19"/>
                  <a:gd name="T5" fmla="*/ 57 h 66"/>
                  <a:gd name="T6" fmla="*/ 9 w 19"/>
                  <a:gd name="T7" fmla="*/ 66 h 66"/>
                  <a:gd name="T8" fmla="*/ 19 w 19"/>
                  <a:gd name="T9" fmla="*/ 57 h 66"/>
                  <a:gd name="T10" fmla="*/ 14 w 19"/>
                  <a:gd name="T11" fmla="*/ 0 h 66"/>
                  <a:gd name="T12" fmla="*/ 14 w 19"/>
                  <a:gd name="T13" fmla="*/ 0 h 66"/>
                </a:gdLst>
                <a:ahLst/>
                <a:cxnLst>
                  <a:cxn ang="0">
                    <a:pos x="T0" y="T1"/>
                  </a:cxn>
                  <a:cxn ang="0">
                    <a:pos x="T2" y="T3"/>
                  </a:cxn>
                  <a:cxn ang="0">
                    <a:pos x="T4" y="T5"/>
                  </a:cxn>
                  <a:cxn ang="0">
                    <a:pos x="T6" y="T7"/>
                  </a:cxn>
                  <a:cxn ang="0">
                    <a:pos x="T8" y="T9"/>
                  </a:cxn>
                  <a:cxn ang="0">
                    <a:pos x="T10" y="T11"/>
                  </a:cxn>
                  <a:cxn ang="0">
                    <a:pos x="T12" y="T13"/>
                  </a:cxn>
                </a:cxnLst>
                <a:rect l="0" t="0" r="r" b="b"/>
                <a:pathLst>
                  <a:path w="19" h="66">
                    <a:moveTo>
                      <a:pt x="14" y="0"/>
                    </a:moveTo>
                    <a:lnTo>
                      <a:pt x="4" y="0"/>
                    </a:lnTo>
                    <a:lnTo>
                      <a:pt x="0" y="57"/>
                    </a:lnTo>
                    <a:lnTo>
                      <a:pt x="9" y="66"/>
                    </a:lnTo>
                    <a:lnTo>
                      <a:pt x="19" y="57"/>
                    </a:lnTo>
                    <a:lnTo>
                      <a:pt x="14" y="0"/>
                    </a:lnTo>
                    <a:lnTo>
                      <a:pt x="14" y="0"/>
                    </a:lnTo>
                    <a:close/>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grpSp>
        <p:grpSp>
          <p:nvGrpSpPr>
            <p:cNvPr id="25" name="Group 24"/>
            <p:cNvGrpSpPr/>
            <p:nvPr/>
          </p:nvGrpSpPr>
          <p:grpSpPr>
            <a:xfrm>
              <a:off x="10778548" y="3737334"/>
              <a:ext cx="338138" cy="346076"/>
              <a:chOff x="8455025" y="3617913"/>
              <a:chExt cx="338138" cy="346076"/>
            </a:xfrm>
          </p:grpSpPr>
          <p:sp>
            <p:nvSpPr>
              <p:cNvPr id="26" name="Oval 294"/>
              <p:cNvSpPr>
                <a:spLocks noChangeArrowheads="1"/>
              </p:cNvSpPr>
              <p:nvPr/>
            </p:nvSpPr>
            <p:spPr bwMode="auto">
              <a:xfrm>
                <a:off x="8485188" y="3617913"/>
                <a:ext cx="104775" cy="104775"/>
              </a:xfrm>
              <a:prstGeom prst="ellipse">
                <a:avLst/>
              </a:pr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7" name="Freeform 295"/>
              <p:cNvSpPr>
                <a:spLocks/>
              </p:cNvSpPr>
              <p:nvPr/>
            </p:nvSpPr>
            <p:spPr bwMode="auto">
              <a:xfrm>
                <a:off x="8455025" y="3752851"/>
                <a:ext cx="165100" cy="211138"/>
              </a:xfrm>
              <a:custGeom>
                <a:avLst/>
                <a:gdLst>
                  <a:gd name="T0" fmla="*/ 44 w 44"/>
                  <a:gd name="T1" fmla="*/ 0 h 56"/>
                  <a:gd name="T2" fmla="*/ 0 w 44"/>
                  <a:gd name="T3" fmla="*/ 0 h 56"/>
                  <a:gd name="T4" fmla="*/ 14 w 44"/>
                  <a:gd name="T5" fmla="*/ 30 h 56"/>
                  <a:gd name="T6" fmla="*/ 14 w 44"/>
                  <a:gd name="T7" fmla="*/ 56 h 56"/>
                  <a:gd name="T8" fmla="*/ 30 w 44"/>
                  <a:gd name="T9" fmla="*/ 56 h 56"/>
                  <a:gd name="T10" fmla="*/ 30 w 44"/>
                  <a:gd name="T11" fmla="*/ 30 h 56"/>
                  <a:gd name="T12" fmla="*/ 44 w 4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44" h="56">
                    <a:moveTo>
                      <a:pt x="44" y="0"/>
                    </a:moveTo>
                    <a:cubicBezTo>
                      <a:pt x="0" y="0"/>
                      <a:pt x="0" y="0"/>
                      <a:pt x="0" y="0"/>
                    </a:cubicBezTo>
                    <a:cubicBezTo>
                      <a:pt x="0" y="16"/>
                      <a:pt x="7" y="26"/>
                      <a:pt x="14" y="30"/>
                    </a:cubicBezTo>
                    <a:cubicBezTo>
                      <a:pt x="14" y="56"/>
                      <a:pt x="14" y="56"/>
                      <a:pt x="14" y="56"/>
                    </a:cubicBezTo>
                    <a:cubicBezTo>
                      <a:pt x="30" y="56"/>
                      <a:pt x="30" y="56"/>
                      <a:pt x="30" y="56"/>
                    </a:cubicBezTo>
                    <a:cubicBezTo>
                      <a:pt x="30" y="30"/>
                      <a:pt x="30" y="30"/>
                      <a:pt x="30" y="30"/>
                    </a:cubicBezTo>
                    <a:cubicBezTo>
                      <a:pt x="38" y="26"/>
                      <a:pt x="44" y="16"/>
                      <a:pt x="44" y="0"/>
                    </a:cubicBezTo>
                    <a:close/>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8" name="Freeform 296"/>
              <p:cNvSpPr>
                <a:spLocks/>
              </p:cNvSpPr>
              <p:nvPr/>
            </p:nvSpPr>
            <p:spPr bwMode="auto">
              <a:xfrm>
                <a:off x="8523288" y="3752851"/>
                <a:ext cx="30163" cy="104775"/>
              </a:xfrm>
              <a:custGeom>
                <a:avLst/>
                <a:gdLst>
                  <a:gd name="T0" fmla="*/ 14 w 19"/>
                  <a:gd name="T1" fmla="*/ 0 h 66"/>
                  <a:gd name="T2" fmla="*/ 4 w 19"/>
                  <a:gd name="T3" fmla="*/ 0 h 66"/>
                  <a:gd name="T4" fmla="*/ 0 w 19"/>
                  <a:gd name="T5" fmla="*/ 57 h 66"/>
                  <a:gd name="T6" fmla="*/ 9 w 19"/>
                  <a:gd name="T7" fmla="*/ 66 h 66"/>
                  <a:gd name="T8" fmla="*/ 19 w 19"/>
                  <a:gd name="T9" fmla="*/ 57 h 66"/>
                  <a:gd name="T10" fmla="*/ 14 w 19"/>
                  <a:gd name="T11" fmla="*/ 0 h 66"/>
                  <a:gd name="T12" fmla="*/ 14 w 19"/>
                  <a:gd name="T13" fmla="*/ 0 h 66"/>
                </a:gdLst>
                <a:ahLst/>
                <a:cxnLst>
                  <a:cxn ang="0">
                    <a:pos x="T0" y="T1"/>
                  </a:cxn>
                  <a:cxn ang="0">
                    <a:pos x="T2" y="T3"/>
                  </a:cxn>
                  <a:cxn ang="0">
                    <a:pos x="T4" y="T5"/>
                  </a:cxn>
                  <a:cxn ang="0">
                    <a:pos x="T6" y="T7"/>
                  </a:cxn>
                  <a:cxn ang="0">
                    <a:pos x="T8" y="T9"/>
                  </a:cxn>
                  <a:cxn ang="0">
                    <a:pos x="T10" y="T11"/>
                  </a:cxn>
                  <a:cxn ang="0">
                    <a:pos x="T12" y="T13"/>
                  </a:cxn>
                </a:cxnLst>
                <a:rect l="0" t="0" r="r" b="b"/>
                <a:pathLst>
                  <a:path w="19" h="66">
                    <a:moveTo>
                      <a:pt x="14" y="0"/>
                    </a:moveTo>
                    <a:lnTo>
                      <a:pt x="4" y="0"/>
                    </a:lnTo>
                    <a:lnTo>
                      <a:pt x="0" y="57"/>
                    </a:lnTo>
                    <a:lnTo>
                      <a:pt x="9" y="66"/>
                    </a:lnTo>
                    <a:lnTo>
                      <a:pt x="19" y="57"/>
                    </a:lnTo>
                    <a:lnTo>
                      <a:pt x="14" y="0"/>
                    </a:lnTo>
                    <a:lnTo>
                      <a:pt x="14" y="0"/>
                    </a:lnTo>
                    <a:close/>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9" name="Freeform 297"/>
              <p:cNvSpPr>
                <a:spLocks/>
              </p:cNvSpPr>
              <p:nvPr/>
            </p:nvSpPr>
            <p:spPr bwMode="auto">
              <a:xfrm>
                <a:off x="8636000" y="3632201"/>
                <a:ext cx="157163" cy="211138"/>
              </a:xfrm>
              <a:custGeom>
                <a:avLst/>
                <a:gdLst>
                  <a:gd name="T0" fmla="*/ 9 w 99"/>
                  <a:gd name="T1" fmla="*/ 133 h 133"/>
                  <a:gd name="T2" fmla="*/ 99 w 99"/>
                  <a:gd name="T3" fmla="*/ 133 h 133"/>
                  <a:gd name="T4" fmla="*/ 99 w 99"/>
                  <a:gd name="T5" fmla="*/ 0 h 133"/>
                  <a:gd name="T6" fmla="*/ 0 w 99"/>
                  <a:gd name="T7" fmla="*/ 0 h 133"/>
                </a:gdLst>
                <a:ahLst/>
                <a:cxnLst>
                  <a:cxn ang="0">
                    <a:pos x="T0" y="T1"/>
                  </a:cxn>
                  <a:cxn ang="0">
                    <a:pos x="T2" y="T3"/>
                  </a:cxn>
                  <a:cxn ang="0">
                    <a:pos x="T4" y="T5"/>
                  </a:cxn>
                  <a:cxn ang="0">
                    <a:pos x="T6" y="T7"/>
                  </a:cxn>
                </a:cxnLst>
                <a:rect l="0" t="0" r="r" b="b"/>
                <a:pathLst>
                  <a:path w="99" h="133">
                    <a:moveTo>
                      <a:pt x="9" y="133"/>
                    </a:moveTo>
                    <a:lnTo>
                      <a:pt x="99" y="133"/>
                    </a:lnTo>
                    <a:lnTo>
                      <a:pt x="99" y="0"/>
                    </a:lnTo>
                    <a:lnTo>
                      <a:pt x="0" y="0"/>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30" name="Line 298"/>
              <p:cNvSpPr>
                <a:spLocks noChangeShapeType="1"/>
              </p:cNvSpPr>
              <p:nvPr/>
            </p:nvSpPr>
            <p:spPr bwMode="auto">
              <a:xfrm>
                <a:off x="8658225" y="3813176"/>
                <a:ext cx="90488"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31" name="Line 299"/>
              <p:cNvSpPr>
                <a:spLocks noChangeShapeType="1"/>
              </p:cNvSpPr>
              <p:nvPr/>
            </p:nvSpPr>
            <p:spPr bwMode="auto">
              <a:xfrm flipV="1">
                <a:off x="8688388" y="3752851"/>
                <a:ext cx="0" cy="60325"/>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32" name="Line 300"/>
              <p:cNvSpPr>
                <a:spLocks noChangeShapeType="1"/>
              </p:cNvSpPr>
              <p:nvPr/>
            </p:nvSpPr>
            <p:spPr bwMode="auto">
              <a:xfrm flipV="1">
                <a:off x="8718550" y="3722688"/>
                <a:ext cx="0" cy="90488"/>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33" name="Line 301"/>
              <p:cNvSpPr>
                <a:spLocks noChangeShapeType="1"/>
              </p:cNvSpPr>
              <p:nvPr/>
            </p:nvSpPr>
            <p:spPr bwMode="auto">
              <a:xfrm flipV="1">
                <a:off x="8748713" y="3676651"/>
                <a:ext cx="0" cy="136525"/>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grpSp>
        <p:grpSp>
          <p:nvGrpSpPr>
            <p:cNvPr id="34" name="Group 33"/>
            <p:cNvGrpSpPr/>
            <p:nvPr/>
          </p:nvGrpSpPr>
          <p:grpSpPr>
            <a:xfrm>
              <a:off x="10775373" y="5225182"/>
              <a:ext cx="344488" cy="352425"/>
              <a:chOff x="7734300" y="4332288"/>
              <a:chExt cx="344488" cy="352425"/>
            </a:xfrm>
          </p:grpSpPr>
          <p:sp>
            <p:nvSpPr>
              <p:cNvPr id="35" name="Oval 240"/>
              <p:cNvSpPr>
                <a:spLocks noChangeArrowheads="1"/>
              </p:cNvSpPr>
              <p:nvPr/>
            </p:nvSpPr>
            <p:spPr bwMode="auto">
              <a:xfrm>
                <a:off x="7764463" y="4338638"/>
                <a:ext cx="104775" cy="106363"/>
              </a:xfrm>
              <a:prstGeom prst="ellipse">
                <a:avLst/>
              </a:pr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36" name="Freeform 241"/>
              <p:cNvSpPr>
                <a:spLocks/>
              </p:cNvSpPr>
              <p:nvPr/>
            </p:nvSpPr>
            <p:spPr bwMode="auto">
              <a:xfrm>
                <a:off x="7734300" y="4475163"/>
                <a:ext cx="165100" cy="209550"/>
              </a:xfrm>
              <a:custGeom>
                <a:avLst/>
                <a:gdLst>
                  <a:gd name="T0" fmla="*/ 44 w 44"/>
                  <a:gd name="T1" fmla="*/ 0 h 56"/>
                  <a:gd name="T2" fmla="*/ 0 w 44"/>
                  <a:gd name="T3" fmla="*/ 0 h 56"/>
                  <a:gd name="T4" fmla="*/ 14 w 44"/>
                  <a:gd name="T5" fmla="*/ 30 h 56"/>
                  <a:gd name="T6" fmla="*/ 14 w 44"/>
                  <a:gd name="T7" fmla="*/ 56 h 56"/>
                  <a:gd name="T8" fmla="*/ 30 w 44"/>
                  <a:gd name="T9" fmla="*/ 56 h 56"/>
                  <a:gd name="T10" fmla="*/ 30 w 44"/>
                  <a:gd name="T11" fmla="*/ 30 h 56"/>
                  <a:gd name="T12" fmla="*/ 44 w 44"/>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44" h="56">
                    <a:moveTo>
                      <a:pt x="44" y="0"/>
                    </a:moveTo>
                    <a:cubicBezTo>
                      <a:pt x="0" y="0"/>
                      <a:pt x="0" y="0"/>
                      <a:pt x="0" y="0"/>
                    </a:cubicBezTo>
                    <a:cubicBezTo>
                      <a:pt x="0" y="16"/>
                      <a:pt x="7" y="26"/>
                      <a:pt x="14" y="30"/>
                    </a:cubicBezTo>
                    <a:cubicBezTo>
                      <a:pt x="14" y="56"/>
                      <a:pt x="14" y="56"/>
                      <a:pt x="14" y="56"/>
                    </a:cubicBezTo>
                    <a:cubicBezTo>
                      <a:pt x="30" y="56"/>
                      <a:pt x="30" y="56"/>
                      <a:pt x="30" y="56"/>
                    </a:cubicBezTo>
                    <a:cubicBezTo>
                      <a:pt x="30" y="30"/>
                      <a:pt x="30" y="30"/>
                      <a:pt x="30" y="30"/>
                    </a:cubicBezTo>
                    <a:cubicBezTo>
                      <a:pt x="37" y="26"/>
                      <a:pt x="44" y="16"/>
                      <a:pt x="44" y="0"/>
                    </a:cubicBezTo>
                    <a:close/>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37" name="Freeform 242"/>
              <p:cNvSpPr>
                <a:spLocks/>
              </p:cNvSpPr>
              <p:nvPr/>
            </p:nvSpPr>
            <p:spPr bwMode="auto">
              <a:xfrm>
                <a:off x="7800975" y="4475163"/>
                <a:ext cx="30163" cy="104775"/>
              </a:xfrm>
              <a:custGeom>
                <a:avLst/>
                <a:gdLst>
                  <a:gd name="T0" fmla="*/ 15 w 19"/>
                  <a:gd name="T1" fmla="*/ 0 h 66"/>
                  <a:gd name="T2" fmla="*/ 5 w 19"/>
                  <a:gd name="T3" fmla="*/ 0 h 66"/>
                  <a:gd name="T4" fmla="*/ 0 w 19"/>
                  <a:gd name="T5" fmla="*/ 57 h 66"/>
                  <a:gd name="T6" fmla="*/ 10 w 19"/>
                  <a:gd name="T7" fmla="*/ 66 h 66"/>
                  <a:gd name="T8" fmla="*/ 19 w 19"/>
                  <a:gd name="T9" fmla="*/ 57 h 66"/>
                  <a:gd name="T10" fmla="*/ 15 w 19"/>
                  <a:gd name="T11" fmla="*/ 0 h 66"/>
                  <a:gd name="T12" fmla="*/ 15 w 19"/>
                  <a:gd name="T13" fmla="*/ 0 h 66"/>
                </a:gdLst>
                <a:ahLst/>
                <a:cxnLst>
                  <a:cxn ang="0">
                    <a:pos x="T0" y="T1"/>
                  </a:cxn>
                  <a:cxn ang="0">
                    <a:pos x="T2" y="T3"/>
                  </a:cxn>
                  <a:cxn ang="0">
                    <a:pos x="T4" y="T5"/>
                  </a:cxn>
                  <a:cxn ang="0">
                    <a:pos x="T6" y="T7"/>
                  </a:cxn>
                  <a:cxn ang="0">
                    <a:pos x="T8" y="T9"/>
                  </a:cxn>
                  <a:cxn ang="0">
                    <a:pos x="T10" y="T11"/>
                  </a:cxn>
                  <a:cxn ang="0">
                    <a:pos x="T12" y="T13"/>
                  </a:cxn>
                </a:cxnLst>
                <a:rect l="0" t="0" r="r" b="b"/>
                <a:pathLst>
                  <a:path w="19" h="66">
                    <a:moveTo>
                      <a:pt x="15" y="0"/>
                    </a:moveTo>
                    <a:lnTo>
                      <a:pt x="5" y="0"/>
                    </a:lnTo>
                    <a:lnTo>
                      <a:pt x="0" y="57"/>
                    </a:lnTo>
                    <a:lnTo>
                      <a:pt x="10" y="66"/>
                    </a:lnTo>
                    <a:lnTo>
                      <a:pt x="19" y="57"/>
                    </a:lnTo>
                    <a:lnTo>
                      <a:pt x="15" y="0"/>
                    </a:lnTo>
                    <a:lnTo>
                      <a:pt x="15" y="0"/>
                    </a:lnTo>
                    <a:close/>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38" name="Freeform 243"/>
              <p:cNvSpPr>
                <a:spLocks/>
              </p:cNvSpPr>
              <p:nvPr/>
            </p:nvSpPr>
            <p:spPr bwMode="auto">
              <a:xfrm>
                <a:off x="7981950" y="4456113"/>
                <a:ext cx="30163" cy="33338"/>
              </a:xfrm>
              <a:custGeom>
                <a:avLst/>
                <a:gdLst>
                  <a:gd name="T0" fmla="*/ 19 w 19"/>
                  <a:gd name="T1" fmla="*/ 0 h 21"/>
                  <a:gd name="T2" fmla="*/ 19 w 19"/>
                  <a:gd name="T3" fmla="*/ 21 h 21"/>
                  <a:gd name="T4" fmla="*/ 0 w 19"/>
                  <a:gd name="T5" fmla="*/ 21 h 21"/>
                  <a:gd name="T6" fmla="*/ 0 w 19"/>
                  <a:gd name="T7" fmla="*/ 0 h 21"/>
                </a:gdLst>
                <a:ahLst/>
                <a:cxnLst>
                  <a:cxn ang="0">
                    <a:pos x="T0" y="T1"/>
                  </a:cxn>
                  <a:cxn ang="0">
                    <a:pos x="T2" y="T3"/>
                  </a:cxn>
                  <a:cxn ang="0">
                    <a:pos x="T4" y="T5"/>
                  </a:cxn>
                  <a:cxn ang="0">
                    <a:pos x="T6" y="T7"/>
                  </a:cxn>
                </a:cxnLst>
                <a:rect l="0" t="0" r="r" b="b"/>
                <a:pathLst>
                  <a:path w="19" h="21">
                    <a:moveTo>
                      <a:pt x="19" y="0"/>
                    </a:moveTo>
                    <a:lnTo>
                      <a:pt x="19" y="21"/>
                    </a:lnTo>
                    <a:lnTo>
                      <a:pt x="0" y="21"/>
                    </a:lnTo>
                    <a:lnTo>
                      <a:pt x="0" y="0"/>
                    </a:lnTo>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39" name="Oval 244"/>
              <p:cNvSpPr>
                <a:spLocks noChangeArrowheads="1"/>
              </p:cNvSpPr>
              <p:nvPr/>
            </p:nvSpPr>
            <p:spPr bwMode="auto">
              <a:xfrm>
                <a:off x="7951788" y="4368801"/>
                <a:ext cx="90488" cy="90488"/>
              </a:xfrm>
              <a:prstGeom prst="ellipse">
                <a:avLst/>
              </a:pr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40" name="Line 245"/>
              <p:cNvSpPr>
                <a:spLocks noChangeShapeType="1"/>
              </p:cNvSpPr>
              <p:nvPr/>
            </p:nvSpPr>
            <p:spPr bwMode="auto">
              <a:xfrm>
                <a:off x="7996238" y="4332288"/>
                <a:ext cx="0" cy="14288"/>
              </a:xfrm>
              <a:prstGeom prst="line">
                <a:avLst/>
              </a:prstGeom>
              <a:noFill/>
              <a:ln w="12700"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41" name="Line 246"/>
              <p:cNvSpPr>
                <a:spLocks noChangeShapeType="1"/>
              </p:cNvSpPr>
              <p:nvPr/>
            </p:nvSpPr>
            <p:spPr bwMode="auto">
              <a:xfrm flipH="1">
                <a:off x="8045450" y="4354513"/>
                <a:ext cx="11113" cy="11113"/>
              </a:xfrm>
              <a:prstGeom prst="line">
                <a:avLst/>
              </a:prstGeom>
              <a:noFill/>
              <a:ln w="12700"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42" name="Line 247"/>
              <p:cNvSpPr>
                <a:spLocks noChangeShapeType="1"/>
              </p:cNvSpPr>
              <p:nvPr/>
            </p:nvSpPr>
            <p:spPr bwMode="auto">
              <a:xfrm flipH="1">
                <a:off x="8064500" y="4414838"/>
                <a:ext cx="14288" cy="0"/>
              </a:xfrm>
              <a:prstGeom prst="line">
                <a:avLst/>
              </a:prstGeom>
              <a:noFill/>
              <a:ln w="12700"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43" name="Line 248"/>
              <p:cNvSpPr>
                <a:spLocks noChangeShapeType="1"/>
              </p:cNvSpPr>
              <p:nvPr/>
            </p:nvSpPr>
            <p:spPr bwMode="auto">
              <a:xfrm flipH="1" flipV="1">
                <a:off x="8045450" y="4464051"/>
                <a:ext cx="11113" cy="6350"/>
              </a:xfrm>
              <a:prstGeom prst="line">
                <a:avLst/>
              </a:prstGeom>
              <a:noFill/>
              <a:ln w="12700"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44" name="Line 249"/>
              <p:cNvSpPr>
                <a:spLocks noChangeShapeType="1"/>
              </p:cNvSpPr>
              <p:nvPr/>
            </p:nvSpPr>
            <p:spPr bwMode="auto">
              <a:xfrm flipV="1">
                <a:off x="7937500" y="4464051"/>
                <a:ext cx="11113" cy="6350"/>
              </a:xfrm>
              <a:prstGeom prst="line">
                <a:avLst/>
              </a:prstGeom>
              <a:noFill/>
              <a:ln w="12700"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45" name="Line 250"/>
              <p:cNvSpPr>
                <a:spLocks noChangeShapeType="1"/>
              </p:cNvSpPr>
              <p:nvPr/>
            </p:nvSpPr>
            <p:spPr bwMode="auto">
              <a:xfrm>
                <a:off x="7913688" y="4414838"/>
                <a:ext cx="15875" cy="0"/>
              </a:xfrm>
              <a:prstGeom prst="line">
                <a:avLst/>
              </a:prstGeom>
              <a:noFill/>
              <a:ln w="12700"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46" name="Line 251"/>
              <p:cNvSpPr>
                <a:spLocks noChangeShapeType="1"/>
              </p:cNvSpPr>
              <p:nvPr/>
            </p:nvSpPr>
            <p:spPr bwMode="auto">
              <a:xfrm>
                <a:off x="7937500" y="4354513"/>
                <a:ext cx="11113" cy="11113"/>
              </a:xfrm>
              <a:prstGeom prst="line">
                <a:avLst/>
              </a:prstGeom>
              <a:noFill/>
              <a:ln w="12700"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grpSp>
      </p:grpSp>
      <p:sp>
        <p:nvSpPr>
          <p:cNvPr id="55" name="Freeform 54"/>
          <p:cNvSpPr/>
          <p:nvPr/>
        </p:nvSpPr>
        <p:spPr>
          <a:xfrm>
            <a:off x="0" y="1"/>
            <a:ext cx="7438858" cy="6857999"/>
          </a:xfrm>
          <a:custGeom>
            <a:avLst/>
            <a:gdLst>
              <a:gd name="connsiteX0" fmla="*/ 0 w 7438858"/>
              <a:gd name="connsiteY0" fmla="*/ 0 h 6857999"/>
              <a:gd name="connsiteX1" fmla="*/ 3586150 w 7438858"/>
              <a:gd name="connsiteY1" fmla="*/ 0 h 6857999"/>
              <a:gd name="connsiteX2" fmla="*/ 3628571 w 7438858"/>
              <a:gd name="connsiteY2" fmla="*/ 14514 h 6857999"/>
              <a:gd name="connsiteX3" fmla="*/ 6154057 w 7438858"/>
              <a:gd name="connsiteY3" fmla="*/ 1886857 h 6857999"/>
              <a:gd name="connsiteX4" fmla="*/ 5965371 w 7438858"/>
              <a:gd name="connsiteY4" fmla="*/ 3730171 h 6857999"/>
              <a:gd name="connsiteX5" fmla="*/ 6386286 w 7438858"/>
              <a:gd name="connsiteY5" fmla="*/ 4688114 h 6857999"/>
              <a:gd name="connsiteX6" fmla="*/ 6096000 w 7438858"/>
              <a:gd name="connsiteY6" fmla="*/ 6270171 h 6857999"/>
              <a:gd name="connsiteX7" fmla="*/ 7291614 w 7438858"/>
              <a:gd name="connsiteY7" fmla="*/ 6809014 h 6857999"/>
              <a:gd name="connsiteX8" fmla="*/ 7438858 w 7438858"/>
              <a:gd name="connsiteY8" fmla="*/ 6857999 h 6857999"/>
              <a:gd name="connsiteX9" fmla="*/ 0 w 7438858"/>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38858" h="6857999">
                <a:moveTo>
                  <a:pt x="0" y="0"/>
                </a:moveTo>
                <a:lnTo>
                  <a:pt x="3586150" y="0"/>
                </a:lnTo>
                <a:lnTo>
                  <a:pt x="3628571" y="14514"/>
                </a:lnTo>
                <a:cubicBezTo>
                  <a:pt x="4852609" y="420914"/>
                  <a:pt x="5764590" y="1267581"/>
                  <a:pt x="6154057" y="1886857"/>
                </a:cubicBezTo>
                <a:cubicBezTo>
                  <a:pt x="6543524" y="2506133"/>
                  <a:pt x="5926666" y="3263295"/>
                  <a:pt x="5965371" y="3730171"/>
                </a:cubicBezTo>
                <a:cubicBezTo>
                  <a:pt x="6004076" y="4197047"/>
                  <a:pt x="6364515" y="4264781"/>
                  <a:pt x="6386286" y="4688114"/>
                </a:cubicBezTo>
                <a:cubicBezTo>
                  <a:pt x="6408057" y="5111447"/>
                  <a:pt x="5914572" y="5856514"/>
                  <a:pt x="6096000" y="6270171"/>
                </a:cubicBezTo>
                <a:cubicBezTo>
                  <a:pt x="6186714" y="6477000"/>
                  <a:pt x="6823529" y="6657824"/>
                  <a:pt x="7291614" y="6809014"/>
                </a:cubicBezTo>
                <a:lnTo>
                  <a:pt x="7438858" y="6857999"/>
                </a:lnTo>
                <a:lnTo>
                  <a:pt x="0" y="6857999"/>
                </a:lnTo>
                <a:close/>
              </a:path>
            </a:pathLst>
          </a:custGeom>
          <a:solidFill>
            <a:schemeClr val="bg1"/>
          </a:solidFill>
          <a:ln>
            <a:noFill/>
          </a:ln>
          <a:effectLst>
            <a:outerShdw blurRad="50800" dist="38100" algn="l" rotWithShape="0">
              <a:prstClr val="black">
                <a:alpha val="15000"/>
              </a:prstClr>
            </a:outerShdw>
          </a:effectLst>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4" name="Title 3"/>
          <p:cNvSpPr>
            <a:spLocks noGrp="1"/>
          </p:cNvSpPr>
          <p:nvPr>
            <p:ph type="title"/>
          </p:nvPr>
        </p:nvSpPr>
        <p:spPr>
          <a:xfrm>
            <a:off x="251460" y="189865"/>
            <a:ext cx="5356860" cy="854075"/>
          </a:xfrm>
        </p:spPr>
        <p:txBody>
          <a:bodyPr>
            <a:noAutofit/>
          </a:bodyPr>
          <a:lstStyle/>
          <a:p>
            <a:r>
              <a:rPr lang="en-IN" b="1" dirty="0">
                <a:latin typeface="Gabriela" pitchFamily="2" charset="0"/>
              </a:rPr>
              <a:t>Technologies used in this Project:</a:t>
            </a:r>
            <a:endParaRPr lang="en-US" b="1" dirty="0">
              <a:latin typeface="Gabriela" pitchFamily="2" charset="0"/>
            </a:endParaRPr>
          </a:p>
        </p:txBody>
      </p:sp>
      <p:sp>
        <p:nvSpPr>
          <p:cNvPr id="62" name="Slide Number Placeholder 61"/>
          <p:cNvSpPr>
            <a:spLocks noGrp="1"/>
          </p:cNvSpPr>
          <p:nvPr>
            <p:ph type="sldNum" sz="quarter" idx="12"/>
          </p:nvPr>
        </p:nvSpPr>
        <p:spPr/>
        <p:txBody>
          <a:bodyPr/>
          <a:lstStyle/>
          <a:p>
            <a:fld id="{5C0FB9FE-3431-4FCF-A82C-66C5D8D4E4B5}" type="slidenum">
              <a:rPr lang="en-US" smtClean="0">
                <a:solidFill>
                  <a:schemeClr val="bg1"/>
                </a:solidFill>
              </a:rPr>
              <a:pPr/>
              <a:t>5</a:t>
            </a:fld>
            <a:endParaRPr lang="en-US" dirty="0">
              <a:solidFill>
                <a:schemeClr val="bg1"/>
              </a:solidFill>
            </a:endParaRPr>
          </a:p>
        </p:txBody>
      </p:sp>
      <p:sp>
        <p:nvSpPr>
          <p:cNvPr id="63" name="Round Same Side Corner Rectangle 62"/>
          <p:cNvSpPr/>
          <p:nvPr/>
        </p:nvSpPr>
        <p:spPr>
          <a:xfrm>
            <a:off x="11052998" y="6721475"/>
            <a:ext cx="558305" cy="136525"/>
          </a:xfrm>
          <a:prstGeom prst="round2SameRect">
            <a:avLst>
              <a:gd name="adj1" fmla="val 50000"/>
              <a:gd name="adj2" fmla="val 0"/>
            </a:avLst>
          </a:prstGeom>
          <a:solidFill>
            <a:srgbClr val="0C0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a:p>
        </p:txBody>
      </p:sp>
      <p:pic>
        <p:nvPicPr>
          <p:cNvPr id="3" name="Picture 2">
            <a:extLst>
              <a:ext uri="{FF2B5EF4-FFF2-40B4-BE49-F238E27FC236}">
                <a16:creationId xmlns:a16="http://schemas.microsoft.com/office/drawing/2014/main" id="{CBEF9FB2-03CE-4E43-9DD1-0DCD9609BF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398" y="1341821"/>
            <a:ext cx="3756986" cy="5204911"/>
          </a:xfrm>
          <a:prstGeom prst="rect">
            <a:avLst/>
          </a:prstGeom>
        </p:spPr>
      </p:pic>
    </p:spTree>
    <p:extLst>
      <p:ext uri="{BB962C8B-B14F-4D97-AF65-F5344CB8AC3E}">
        <p14:creationId xmlns:p14="http://schemas.microsoft.com/office/powerpoint/2010/main" val="979452872"/>
      </p:ext>
    </p:extLst>
  </p:cSld>
  <p:clrMapOvr>
    <a:masterClrMapping/>
  </p:clrMapOvr>
  <p:transition>
    <p:strips dir="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Freeform: Shape 59">
            <a:extLst>
              <a:ext uri="{FF2B5EF4-FFF2-40B4-BE49-F238E27FC236}">
                <a16:creationId xmlns:a16="http://schemas.microsoft.com/office/drawing/2014/main" id="{E6E528E6-34ED-4721-B1BC-8A93B8FC80AA}"/>
              </a:ext>
            </a:extLst>
          </p:cNvPr>
          <p:cNvSpPr/>
          <p:nvPr/>
        </p:nvSpPr>
        <p:spPr>
          <a:xfrm rot="8163918">
            <a:off x="-3735834" y="-1026516"/>
            <a:ext cx="9340895" cy="7771500"/>
          </a:xfrm>
          <a:custGeom>
            <a:avLst/>
            <a:gdLst>
              <a:gd name="connsiteX0" fmla="*/ 4582554 w 9340895"/>
              <a:gd name="connsiteY0" fmla="*/ 7771500 h 7771500"/>
              <a:gd name="connsiteX1" fmla="*/ 0 w 9340895"/>
              <a:gd name="connsiteY1" fmla="*/ 3356262 h 7771500"/>
              <a:gd name="connsiteX2" fmla="*/ 9206 w 9340895"/>
              <a:gd name="connsiteY2" fmla="*/ 3331897 h 7771500"/>
              <a:gd name="connsiteX3" fmla="*/ 4825693 w 9340895"/>
              <a:gd name="connsiteY3" fmla="*/ 0 h 7771500"/>
              <a:gd name="connsiteX4" fmla="*/ 6623004 w 9340895"/>
              <a:gd name="connsiteY4" fmla="*/ 331030 h 7771500"/>
              <a:gd name="connsiteX5" fmla="*/ 6834683 w 9340895"/>
              <a:gd name="connsiteY5" fmla="*/ 418135 h 7771500"/>
              <a:gd name="connsiteX6" fmla="*/ 9340895 w 9340895"/>
              <a:gd name="connsiteY6" fmla="*/ 2832842 h 7771500"/>
              <a:gd name="connsiteX7" fmla="*/ 4582554 w 9340895"/>
              <a:gd name="connsiteY7" fmla="*/ 7771500 h 77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40895" h="7771500">
                <a:moveTo>
                  <a:pt x="4582554" y="7771500"/>
                </a:moveTo>
                <a:lnTo>
                  <a:pt x="0" y="3356262"/>
                </a:lnTo>
                <a:lnTo>
                  <a:pt x="9206" y="3331897"/>
                </a:lnTo>
                <a:cubicBezTo>
                  <a:pt x="802749" y="1373881"/>
                  <a:pt x="2660486" y="0"/>
                  <a:pt x="4825693" y="0"/>
                </a:cubicBezTo>
                <a:cubicBezTo>
                  <a:pt x="5457212" y="0"/>
                  <a:pt x="6062574" y="116875"/>
                  <a:pt x="6623004" y="331030"/>
                </a:cubicBezTo>
                <a:lnTo>
                  <a:pt x="6834683" y="418135"/>
                </a:lnTo>
                <a:lnTo>
                  <a:pt x="9340895" y="2832842"/>
                </a:lnTo>
                <a:lnTo>
                  <a:pt x="4582554" y="7771500"/>
                </a:lnTo>
                <a:close/>
              </a:path>
            </a:pathLst>
          </a:custGeom>
          <a:gradFill>
            <a:gsLst>
              <a:gs pos="0">
                <a:schemeClr val="bg1"/>
              </a:gs>
              <a:gs pos="100000">
                <a:srgbClr val="8A2387">
                  <a:alpha val="6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Shape 57">
            <a:extLst>
              <a:ext uri="{FF2B5EF4-FFF2-40B4-BE49-F238E27FC236}">
                <a16:creationId xmlns:a16="http://schemas.microsoft.com/office/drawing/2014/main" id="{9EA589D4-1F53-4DEF-84CF-96CE8EBAFF1F}"/>
              </a:ext>
            </a:extLst>
          </p:cNvPr>
          <p:cNvSpPr/>
          <p:nvPr/>
        </p:nvSpPr>
        <p:spPr>
          <a:xfrm rot="8163918">
            <a:off x="-143435" y="6787401"/>
            <a:ext cx="133323" cy="173982"/>
          </a:xfrm>
          <a:custGeom>
            <a:avLst/>
            <a:gdLst>
              <a:gd name="connsiteX0" fmla="*/ 133323 w 133323"/>
              <a:gd name="connsiteY0" fmla="*/ 173982 h 173982"/>
              <a:gd name="connsiteX1" fmla="*/ 0 w 133323"/>
              <a:gd name="connsiteY1" fmla="*/ 45527 h 173982"/>
              <a:gd name="connsiteX2" fmla="*/ 43865 w 133323"/>
              <a:gd name="connsiteY2" fmla="*/ 0 h 173982"/>
              <a:gd name="connsiteX3" fmla="*/ 81167 w 133323"/>
              <a:gd name="connsiteY3" fmla="*/ 67704 h 173982"/>
              <a:gd name="connsiteX4" fmla="*/ 133323 w 133323"/>
              <a:gd name="connsiteY4" fmla="*/ 173982 h 173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23" h="173982">
                <a:moveTo>
                  <a:pt x="133323" y="173982"/>
                </a:moveTo>
                <a:lnTo>
                  <a:pt x="0" y="45527"/>
                </a:lnTo>
                <a:lnTo>
                  <a:pt x="43865" y="0"/>
                </a:lnTo>
                <a:lnTo>
                  <a:pt x="81167" y="67704"/>
                </a:lnTo>
                <a:lnTo>
                  <a:pt x="133323" y="173982"/>
                </a:lnTo>
                <a:close/>
              </a:path>
            </a:pathLst>
          </a:custGeom>
          <a:gradFill>
            <a:gsLst>
              <a:gs pos="0">
                <a:schemeClr val="bg1"/>
              </a:gs>
              <a:gs pos="100000">
                <a:srgbClr val="8A2387">
                  <a:alpha val="6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4" name="Freeform: Shape 73">
            <a:extLst>
              <a:ext uri="{FF2B5EF4-FFF2-40B4-BE49-F238E27FC236}">
                <a16:creationId xmlns:a16="http://schemas.microsoft.com/office/drawing/2014/main" id="{2220083B-E32F-4500-8E75-3BC5294FB227}"/>
              </a:ext>
            </a:extLst>
          </p:cNvPr>
          <p:cNvSpPr/>
          <p:nvPr/>
        </p:nvSpPr>
        <p:spPr>
          <a:xfrm rot="19952047">
            <a:off x="-1351093" y="-519921"/>
            <a:ext cx="6159495" cy="5961458"/>
          </a:xfrm>
          <a:custGeom>
            <a:avLst/>
            <a:gdLst>
              <a:gd name="connsiteX0" fmla="*/ 2680913 w 6159495"/>
              <a:gd name="connsiteY0" fmla="*/ 0 h 5961458"/>
              <a:gd name="connsiteX1" fmla="*/ 5902618 w 6159495"/>
              <a:gd name="connsiteY1" fmla="*/ 1674676 h 5961458"/>
              <a:gd name="connsiteX2" fmla="*/ 5993316 w 6159495"/>
              <a:gd name="connsiteY2" fmla="*/ 1885310 h 5961458"/>
              <a:gd name="connsiteX3" fmla="*/ 6159495 w 6159495"/>
              <a:gd name="connsiteY3" fmla="*/ 2819602 h 5961458"/>
              <a:gd name="connsiteX4" fmla="*/ 2463196 w 6159495"/>
              <a:gd name="connsiteY4" fmla="*/ 5961458 h 5961458"/>
              <a:gd name="connsiteX5" fmla="*/ 112007 w 6159495"/>
              <a:gd name="connsiteY5" fmla="*/ 5244011 h 5961458"/>
              <a:gd name="connsiteX6" fmla="*/ 0 w 6159495"/>
              <a:gd name="connsiteY6" fmla="*/ 5157481 h 5961458"/>
              <a:gd name="connsiteX7" fmla="*/ 2680913 w 6159495"/>
              <a:gd name="connsiteY7" fmla="*/ 0 h 596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59495" h="5961458">
                <a:moveTo>
                  <a:pt x="2680913" y="0"/>
                </a:moveTo>
                <a:lnTo>
                  <a:pt x="5902618" y="1674676"/>
                </a:lnTo>
                <a:lnTo>
                  <a:pt x="5993316" y="1885310"/>
                </a:lnTo>
                <a:cubicBezTo>
                  <a:pt x="6101315" y="2180453"/>
                  <a:pt x="6159495" y="2494252"/>
                  <a:pt x="6159495" y="2819602"/>
                </a:cubicBezTo>
                <a:cubicBezTo>
                  <a:pt x="6159495" y="4554801"/>
                  <a:pt x="4504605" y="5961458"/>
                  <a:pt x="2463196" y="5961458"/>
                </a:cubicBezTo>
                <a:cubicBezTo>
                  <a:pt x="1570079" y="5961458"/>
                  <a:pt x="750945" y="5692215"/>
                  <a:pt x="112007" y="5244011"/>
                </a:cubicBezTo>
                <a:lnTo>
                  <a:pt x="0" y="5157481"/>
                </a:lnTo>
                <a:lnTo>
                  <a:pt x="2680913" y="0"/>
                </a:lnTo>
                <a:close/>
              </a:path>
            </a:pathLst>
          </a:custGeom>
          <a:gradFill>
            <a:gsLst>
              <a:gs pos="50000">
                <a:srgbClr val="E94057"/>
              </a:gs>
              <a:gs pos="0">
                <a:srgbClr val="8A2387"/>
              </a:gs>
              <a:gs pos="100000">
                <a:srgbClr val="F2712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40A82660-F94B-42EF-8162-C4A153D9B2AD}"/>
              </a:ext>
            </a:extLst>
          </p:cNvPr>
          <p:cNvSpPr/>
          <p:nvPr/>
        </p:nvSpPr>
        <p:spPr>
          <a:xfrm rot="2842240">
            <a:off x="251159" y="1530455"/>
            <a:ext cx="5155586" cy="4382250"/>
          </a:xfrm>
          <a:prstGeom prst="ellipse">
            <a:avLst/>
          </a:prstGeom>
          <a:gradFill>
            <a:gsLst>
              <a:gs pos="0">
                <a:srgbClr val="E82050">
                  <a:alpha val="75000"/>
                </a:srgbClr>
              </a:gs>
              <a:gs pos="100000">
                <a:srgbClr val="7030A0">
                  <a:alpha val="7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itle 37">
            <a:extLst>
              <a:ext uri="{FF2B5EF4-FFF2-40B4-BE49-F238E27FC236}">
                <a16:creationId xmlns:a16="http://schemas.microsoft.com/office/drawing/2014/main" id="{746FD016-7651-40DF-B75F-89D76DDF275E}"/>
              </a:ext>
            </a:extLst>
          </p:cNvPr>
          <p:cNvSpPr>
            <a:spLocks noGrp="1"/>
          </p:cNvSpPr>
          <p:nvPr>
            <p:ph type="ctrTitle"/>
          </p:nvPr>
        </p:nvSpPr>
        <p:spPr>
          <a:xfrm>
            <a:off x="789046" y="183455"/>
            <a:ext cx="8385434" cy="553998"/>
          </a:xfrm>
        </p:spPr>
        <p:txBody>
          <a:bodyPr wrap="square" lIns="0" tIns="0" rIns="0" bIns="0" anchor="t">
            <a:spAutoFit/>
          </a:bodyPr>
          <a:lstStyle/>
          <a:p>
            <a:pPr algn="r"/>
            <a:r>
              <a:rPr lang="en-IN" sz="4000" u="sng" dirty="0">
                <a:latin typeface="Gabriela" pitchFamily="2" charset="0"/>
              </a:rPr>
              <a:t>Basic Website functionality</a:t>
            </a:r>
            <a:endParaRPr lang="en-US" sz="4000" b="1" dirty="0">
              <a:latin typeface="Gabriela" pitchFamily="2" charset="0"/>
            </a:endParaRPr>
          </a:p>
        </p:txBody>
      </p:sp>
      <p:grpSp>
        <p:nvGrpSpPr>
          <p:cNvPr id="3" name="Group 1050">
            <a:extLst>
              <a:ext uri="{FF2B5EF4-FFF2-40B4-BE49-F238E27FC236}">
                <a16:creationId xmlns:a16="http://schemas.microsoft.com/office/drawing/2014/main" id="{A3602B87-B755-4141-84C0-E7774AD23E7C}"/>
              </a:ext>
            </a:extLst>
          </p:cNvPr>
          <p:cNvGrpSpPr/>
          <p:nvPr/>
        </p:nvGrpSpPr>
        <p:grpSpPr>
          <a:xfrm>
            <a:off x="10714242" y="380652"/>
            <a:ext cx="781798" cy="179244"/>
            <a:chOff x="10371597" y="3126630"/>
            <a:chExt cx="781798" cy="179244"/>
          </a:xfrm>
        </p:grpSpPr>
        <p:sp>
          <p:nvSpPr>
            <p:cNvPr id="1050" name="Oval 1049">
              <a:extLst>
                <a:ext uri="{FF2B5EF4-FFF2-40B4-BE49-F238E27FC236}">
                  <a16:creationId xmlns:a16="http://schemas.microsoft.com/office/drawing/2014/main" id="{93EFE502-2D0D-47C4-AE2E-6A30C05D8C7F}"/>
                </a:ext>
              </a:extLst>
            </p:cNvPr>
            <p:cNvSpPr/>
            <p:nvPr/>
          </p:nvSpPr>
          <p:spPr>
            <a:xfrm>
              <a:off x="10371597" y="3126630"/>
              <a:ext cx="179244" cy="179244"/>
            </a:xfrm>
            <a:prstGeom prst="ellipse">
              <a:avLst/>
            </a:prstGeom>
            <a:solidFill>
              <a:srgbClr val="8A2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094AF12F-985F-4575-9E11-7B118143B3BF}"/>
                </a:ext>
              </a:extLst>
            </p:cNvPr>
            <p:cNvSpPr/>
            <p:nvPr/>
          </p:nvSpPr>
          <p:spPr>
            <a:xfrm>
              <a:off x="10672874" y="3126630"/>
              <a:ext cx="179244" cy="179244"/>
            </a:xfrm>
            <a:prstGeom prst="ellipse">
              <a:avLst/>
            </a:prstGeom>
            <a:solidFill>
              <a:srgbClr val="E94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45334464-3E4B-447D-ABA1-C73AB27C184B}"/>
                </a:ext>
              </a:extLst>
            </p:cNvPr>
            <p:cNvSpPr/>
            <p:nvPr/>
          </p:nvSpPr>
          <p:spPr>
            <a:xfrm>
              <a:off x="10974151" y="3126630"/>
              <a:ext cx="179244" cy="179244"/>
            </a:xfrm>
            <a:prstGeom prst="ellipse">
              <a:avLst/>
            </a:prstGeom>
            <a:solidFill>
              <a:srgbClr val="F2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52" name="Oval 1051">
            <a:extLst>
              <a:ext uri="{FF2B5EF4-FFF2-40B4-BE49-F238E27FC236}">
                <a16:creationId xmlns:a16="http://schemas.microsoft.com/office/drawing/2014/main" id="{3CCD7914-7255-4041-94C1-F402497EDE78}"/>
              </a:ext>
            </a:extLst>
          </p:cNvPr>
          <p:cNvSpPr/>
          <p:nvPr/>
        </p:nvSpPr>
        <p:spPr>
          <a:xfrm>
            <a:off x="1187387" y="6422216"/>
            <a:ext cx="2171708" cy="212067"/>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p:cNvSpPr txBox="1">
            <a:spLocks/>
          </p:cNvSpPr>
          <p:nvPr/>
        </p:nvSpPr>
        <p:spPr>
          <a:xfrm>
            <a:off x="-1273395" y="976938"/>
            <a:ext cx="6143668" cy="928695"/>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0" normalizeH="0" baseline="0" noProof="0" dirty="0">
                <a:ln>
                  <a:noFill/>
                </a:ln>
                <a:solidFill>
                  <a:schemeClr val="bg1"/>
                </a:solidFill>
                <a:effectLst/>
                <a:uLnTx/>
                <a:uFillTx/>
                <a:latin typeface="Gabriela" pitchFamily="2" charset="0"/>
                <a:ea typeface="+mj-ea"/>
                <a:cs typeface="+mj-cs"/>
              </a:rPr>
              <a:t>1)</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 </a:t>
            </a:r>
            <a:r>
              <a:rPr lang="en-IN" sz="3200" dirty="0">
                <a:solidFill>
                  <a:schemeClr val="bg1"/>
                </a:solidFill>
                <a:latin typeface="Gabriela" pitchFamily="2" charset="0"/>
                <a:ea typeface="+mj-ea"/>
                <a:cs typeface="+mj-cs"/>
              </a:rPr>
              <a:t>Home Page</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a:t>
            </a:r>
            <a:endParaRPr kumimoji="0" lang="en-US" sz="3200" b="0" i="0" u="none" strike="noStrike" kern="1200" cap="none" spc="0" normalizeH="0" baseline="0" noProof="0" dirty="0">
              <a:ln>
                <a:noFill/>
              </a:ln>
              <a:solidFill>
                <a:schemeClr val="bg1"/>
              </a:solidFill>
              <a:effectLst/>
              <a:uLnTx/>
              <a:uFillTx/>
              <a:latin typeface="Gabriela" pitchFamily="2" charset="0"/>
              <a:ea typeface="+mj-ea"/>
              <a:cs typeface="+mj-cs"/>
            </a:endParaRPr>
          </a:p>
        </p:txBody>
      </p:sp>
      <p:sp>
        <p:nvSpPr>
          <p:cNvPr id="15" name="Title 1"/>
          <p:cNvSpPr txBox="1">
            <a:spLocks/>
          </p:cNvSpPr>
          <p:nvPr/>
        </p:nvSpPr>
        <p:spPr>
          <a:xfrm>
            <a:off x="-23483" y="1905633"/>
            <a:ext cx="4893756" cy="2550160"/>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Char char="-"/>
              <a:tabLst/>
              <a:defRPr/>
            </a:pPr>
            <a:r>
              <a:rPr lang="en-IN" sz="2400" dirty="0">
                <a:solidFill>
                  <a:schemeClr val="bg1"/>
                </a:solidFill>
                <a:latin typeface="Georgia" pitchFamily="18" charset="0"/>
                <a:ea typeface="+mj-ea"/>
                <a:cs typeface="+mj-cs"/>
              </a:rPr>
              <a:t>- Home page consists of Navigation bar and Login section </a:t>
            </a:r>
            <a:endParaRPr kumimoji="0" lang="en-IN" sz="2400" b="0" i="0" u="none" strike="noStrike" kern="1200" cap="none" spc="0" normalizeH="0" noProof="0" dirty="0">
              <a:ln>
                <a:noFill/>
              </a:ln>
              <a:solidFill>
                <a:schemeClr val="bg1"/>
              </a:solidFill>
              <a:effectLst/>
              <a:uLnTx/>
              <a:uFillTx/>
              <a:latin typeface="Georgia" pitchFamily="18" charset="0"/>
              <a:ea typeface="+mj-ea"/>
              <a:cs typeface="+mj-cs"/>
            </a:endParaRPr>
          </a:p>
        </p:txBody>
      </p:sp>
      <p:pic>
        <p:nvPicPr>
          <p:cNvPr id="4" name="Picture 3">
            <a:extLst>
              <a:ext uri="{FF2B5EF4-FFF2-40B4-BE49-F238E27FC236}">
                <a16:creationId xmlns:a16="http://schemas.microsoft.com/office/drawing/2014/main" id="{F68BC8E4-B0E7-4251-8018-B0D1668C00E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95099" y="1570574"/>
            <a:ext cx="7097357" cy="3339715"/>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4071200873"/>
      </p:ext>
    </p:extLst>
  </p:cSld>
  <p:clrMapOvr>
    <a:masterClrMapping/>
  </p:clrMapOvr>
  <p:transition>
    <p:strips dir="l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Freeform: Shape 137">
            <a:extLst>
              <a:ext uri="{FF2B5EF4-FFF2-40B4-BE49-F238E27FC236}">
                <a16:creationId xmlns:a16="http://schemas.microsoft.com/office/drawing/2014/main" id="{C7999997-287A-4ABB-9ACF-4B182A2589AC}"/>
              </a:ext>
            </a:extLst>
          </p:cNvPr>
          <p:cNvSpPr/>
          <p:nvPr/>
        </p:nvSpPr>
        <p:spPr>
          <a:xfrm>
            <a:off x="0" y="0"/>
            <a:ext cx="12192000" cy="6858001"/>
          </a:xfrm>
          <a:custGeom>
            <a:avLst/>
            <a:gdLst>
              <a:gd name="connsiteX0" fmla="*/ 0 w 12192000"/>
              <a:gd name="connsiteY0" fmla="*/ 0 h 6858001"/>
              <a:gd name="connsiteX1" fmla="*/ 7356655 w 12192000"/>
              <a:gd name="connsiteY1" fmla="*/ 0 h 6858001"/>
              <a:gd name="connsiteX2" fmla="*/ 7454405 w 12192000"/>
              <a:gd name="connsiteY2" fmla="*/ 133557 h 6858001"/>
              <a:gd name="connsiteX3" fmla="*/ 8405530 w 12192000"/>
              <a:gd name="connsiteY3" fmla="*/ 2193051 h 6858001"/>
              <a:gd name="connsiteX4" fmla="*/ 12192000 w 12192000"/>
              <a:gd name="connsiteY4" fmla="*/ 5827373 h 6858001"/>
              <a:gd name="connsiteX5" fmla="*/ 12192000 w 12192000"/>
              <a:gd name="connsiteY5" fmla="*/ 6858001 h 6858001"/>
              <a:gd name="connsiteX6" fmla="*/ 0 w 12192000"/>
              <a:gd name="connsiteY6" fmla="*/ 6858001 h 6858001"/>
              <a:gd name="connsiteX7" fmla="*/ 0 w 12192000"/>
              <a:gd name="connsiteY7" fmla="*/ 50035 h 6858001"/>
              <a:gd name="connsiteX8" fmla="*/ 0 w 12192000"/>
              <a:gd name="connsiteY8"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1">
                <a:moveTo>
                  <a:pt x="0" y="0"/>
                </a:moveTo>
                <a:lnTo>
                  <a:pt x="7356655" y="0"/>
                </a:lnTo>
                <a:lnTo>
                  <a:pt x="7454405" y="133557"/>
                </a:lnTo>
                <a:cubicBezTo>
                  <a:pt x="7840980" y="688395"/>
                  <a:pt x="8177473" y="1366401"/>
                  <a:pt x="8405530" y="2193051"/>
                </a:cubicBezTo>
                <a:cubicBezTo>
                  <a:pt x="9448076" y="5968406"/>
                  <a:pt x="12192000" y="5827373"/>
                  <a:pt x="12192000" y="5827373"/>
                </a:cubicBezTo>
                <a:cubicBezTo>
                  <a:pt x="12192000" y="6858001"/>
                  <a:pt x="12192000" y="6858001"/>
                  <a:pt x="12192000" y="6858001"/>
                </a:cubicBezTo>
                <a:cubicBezTo>
                  <a:pt x="0" y="6858001"/>
                  <a:pt x="0" y="6858001"/>
                  <a:pt x="0" y="6858001"/>
                </a:cubicBezTo>
                <a:cubicBezTo>
                  <a:pt x="0" y="3360080"/>
                  <a:pt x="0" y="1283189"/>
                  <a:pt x="0" y="50035"/>
                </a:cubicBezTo>
                <a:lnTo>
                  <a:pt x="0" y="0"/>
                </a:lnTo>
                <a:close/>
              </a:path>
            </a:pathLst>
          </a:custGeom>
          <a:gradFill>
            <a:gsLst>
              <a:gs pos="50000">
                <a:srgbClr val="E94057"/>
              </a:gs>
              <a:gs pos="0">
                <a:srgbClr val="8A2387"/>
              </a:gs>
              <a:gs pos="100000">
                <a:srgbClr val="F2712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86">
            <a:extLst>
              <a:ext uri="{FF2B5EF4-FFF2-40B4-BE49-F238E27FC236}">
                <a16:creationId xmlns:a16="http://schemas.microsoft.com/office/drawing/2014/main" id="{F9D366F5-BF80-4493-9087-8E1D06F5971A}"/>
              </a:ext>
            </a:extLst>
          </p:cNvPr>
          <p:cNvGrpSpPr/>
          <p:nvPr/>
        </p:nvGrpSpPr>
        <p:grpSpPr>
          <a:xfrm>
            <a:off x="11067302" y="342900"/>
            <a:ext cx="781798" cy="179244"/>
            <a:chOff x="10371597" y="3126630"/>
            <a:chExt cx="781798" cy="179244"/>
          </a:xfrm>
        </p:grpSpPr>
        <p:sp>
          <p:nvSpPr>
            <p:cNvPr id="88" name="Oval 87">
              <a:extLst>
                <a:ext uri="{FF2B5EF4-FFF2-40B4-BE49-F238E27FC236}">
                  <a16:creationId xmlns:a16="http://schemas.microsoft.com/office/drawing/2014/main" id="{DFA48160-77B7-467B-B2ED-97BAB527473E}"/>
                </a:ext>
              </a:extLst>
            </p:cNvPr>
            <p:cNvSpPr/>
            <p:nvPr/>
          </p:nvSpPr>
          <p:spPr>
            <a:xfrm>
              <a:off x="10371597" y="3126630"/>
              <a:ext cx="179244" cy="179244"/>
            </a:xfrm>
            <a:prstGeom prst="ellipse">
              <a:avLst/>
            </a:prstGeom>
            <a:solidFill>
              <a:srgbClr val="8A23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544E0761-78BC-4263-85E0-787591AFDEAB}"/>
                </a:ext>
              </a:extLst>
            </p:cNvPr>
            <p:cNvSpPr/>
            <p:nvPr/>
          </p:nvSpPr>
          <p:spPr>
            <a:xfrm>
              <a:off x="10672874" y="3126630"/>
              <a:ext cx="179244" cy="179244"/>
            </a:xfrm>
            <a:prstGeom prst="ellipse">
              <a:avLst/>
            </a:prstGeom>
            <a:solidFill>
              <a:srgbClr val="E940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1E148295-88C2-4279-9BA7-D61F4417A740}"/>
                </a:ext>
              </a:extLst>
            </p:cNvPr>
            <p:cNvSpPr/>
            <p:nvPr/>
          </p:nvSpPr>
          <p:spPr>
            <a:xfrm>
              <a:off x="10974151" y="3126630"/>
              <a:ext cx="179244" cy="179244"/>
            </a:xfrm>
            <a:prstGeom prst="ellipse">
              <a:avLst/>
            </a:prstGeom>
            <a:solidFill>
              <a:srgbClr val="F27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Content Placeholder 4"/>
          <p:cNvSpPr txBox="1">
            <a:spLocks/>
          </p:cNvSpPr>
          <p:nvPr/>
        </p:nvSpPr>
        <p:spPr>
          <a:xfrm>
            <a:off x="579120" y="552114"/>
            <a:ext cx="8358246" cy="555326"/>
          </a:xfrm>
          <a:prstGeom prst="rect">
            <a:avLst/>
          </a:prstGeom>
        </p:spPr>
        <p:txBody>
          <a:bodyPr vert="horz" lIns="91440" tIns="45720" rIns="91440" bIns="45720" rtlCol="0">
            <a:noAutofit/>
          </a:bodyPr>
          <a:lstStyle/>
          <a:p>
            <a:pPr lvl="0">
              <a:spcBef>
                <a:spcPct val="20000"/>
              </a:spcBef>
              <a:defRPr/>
            </a:pPr>
            <a:r>
              <a:rPr lang="en-IN" sz="3200" u="sng" dirty="0">
                <a:solidFill>
                  <a:schemeClr val="bg1"/>
                </a:solidFill>
                <a:latin typeface="Gabriela" pitchFamily="2" charset="0"/>
              </a:rPr>
              <a:t>Basic Website functionality</a:t>
            </a:r>
            <a:endParaRPr kumimoji="0" lang="en-US" sz="3200" b="0" i="0" u="none" strike="noStrike" kern="1200" cap="none" spc="0" normalizeH="0" noProof="0" dirty="0">
              <a:ln>
                <a:noFill/>
              </a:ln>
              <a:solidFill>
                <a:schemeClr val="bg1"/>
              </a:solidFill>
              <a:effectLst/>
              <a:uLnTx/>
              <a:uFillTx/>
              <a:latin typeface="Gabriela" pitchFamily="2" charset="0"/>
            </a:endParaRPr>
          </a:p>
        </p:txBody>
      </p:sp>
      <p:sp>
        <p:nvSpPr>
          <p:cNvPr id="10" name="Title 1"/>
          <p:cNvSpPr txBox="1">
            <a:spLocks/>
          </p:cNvSpPr>
          <p:nvPr/>
        </p:nvSpPr>
        <p:spPr>
          <a:xfrm>
            <a:off x="-725844" y="1295384"/>
            <a:ext cx="6143668" cy="928695"/>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IN" sz="3200" dirty="0">
                <a:solidFill>
                  <a:schemeClr val="bg1"/>
                </a:solidFill>
                <a:latin typeface="Gabriela" pitchFamily="2" charset="0"/>
                <a:ea typeface="+mj-ea"/>
                <a:cs typeface="+mj-cs"/>
              </a:rPr>
              <a:t>2</a:t>
            </a:r>
            <a:r>
              <a:rPr kumimoji="0" lang="en-IN" sz="3200" b="0" i="0" u="none" strike="noStrike" kern="1200" cap="none" spc="0" normalizeH="0" baseline="0" noProof="0" dirty="0">
                <a:ln>
                  <a:noFill/>
                </a:ln>
                <a:solidFill>
                  <a:schemeClr val="bg1"/>
                </a:solidFill>
                <a:effectLst/>
                <a:uLnTx/>
                <a:uFillTx/>
                <a:latin typeface="Gabriela" pitchFamily="2" charset="0"/>
                <a:ea typeface="+mj-ea"/>
                <a:cs typeface="+mj-cs"/>
              </a:rPr>
              <a:t>)</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 </a:t>
            </a:r>
            <a:r>
              <a:rPr lang="en-IN" sz="3200" dirty="0">
                <a:solidFill>
                  <a:schemeClr val="bg1"/>
                </a:solidFill>
                <a:latin typeface="Gabriela" pitchFamily="2" charset="0"/>
                <a:ea typeface="+mj-ea"/>
                <a:cs typeface="+mj-cs"/>
              </a:rPr>
              <a:t>Login Section</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a:t>
            </a:r>
            <a:endParaRPr kumimoji="0" lang="en-US" sz="3200" b="0" i="0" u="none" strike="noStrike" kern="1200" cap="none" spc="0" normalizeH="0" baseline="0" noProof="0" dirty="0">
              <a:ln>
                <a:noFill/>
              </a:ln>
              <a:solidFill>
                <a:schemeClr val="bg1"/>
              </a:solidFill>
              <a:effectLst/>
              <a:uLnTx/>
              <a:uFillTx/>
              <a:latin typeface="Gabriela" pitchFamily="2" charset="0"/>
              <a:ea typeface="+mj-ea"/>
              <a:cs typeface="+mj-cs"/>
            </a:endParaRPr>
          </a:p>
        </p:txBody>
      </p:sp>
      <p:sp>
        <p:nvSpPr>
          <p:cNvPr id="14" name="Title 1"/>
          <p:cNvSpPr txBox="1">
            <a:spLocks/>
          </p:cNvSpPr>
          <p:nvPr/>
        </p:nvSpPr>
        <p:spPr>
          <a:xfrm>
            <a:off x="146162" y="1590978"/>
            <a:ext cx="7070756" cy="4714908"/>
          </a:xfrm>
          <a:prstGeom prst="rect">
            <a:avLst/>
          </a:prstGeom>
        </p:spPr>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Char char="-"/>
              <a:tabLst/>
              <a:defRPr/>
            </a:pPr>
            <a:r>
              <a:rPr lang="en-IN" sz="2400" dirty="0">
                <a:solidFill>
                  <a:schemeClr val="bg1"/>
                </a:solidFill>
                <a:latin typeface="Georgia" pitchFamily="18" charset="0"/>
                <a:ea typeface="+mj-ea"/>
                <a:cs typeface="+mj-cs"/>
              </a:rPr>
              <a:t>- Through sign in page Student, club mentor and Admin</a:t>
            </a:r>
          </a:p>
          <a:p>
            <a:pPr marL="0" marR="0" lvl="0" indent="0" algn="ctr" defTabSz="914400" rtl="0" eaLnBrk="1" fontAlgn="auto" latinLnBrk="0" hangingPunct="1">
              <a:lnSpc>
                <a:spcPct val="100000"/>
              </a:lnSpc>
              <a:spcBef>
                <a:spcPct val="0"/>
              </a:spcBef>
              <a:spcAft>
                <a:spcPts val="0"/>
              </a:spcAft>
              <a:buClrTx/>
              <a:buSzTx/>
              <a:buFontTx/>
              <a:buChar char="-"/>
              <a:tabLst/>
              <a:defRPr/>
            </a:pPr>
            <a:r>
              <a:rPr kumimoji="0" lang="en-IN" sz="2400" b="0" i="0" u="none" strike="noStrike" kern="1200" cap="none" spc="0" normalizeH="0" noProof="0" dirty="0">
                <a:ln>
                  <a:noFill/>
                </a:ln>
                <a:solidFill>
                  <a:schemeClr val="bg1"/>
                </a:solidFill>
                <a:effectLst/>
                <a:uLnTx/>
                <a:uFillTx/>
                <a:latin typeface="Georgia" pitchFamily="18" charset="0"/>
                <a:ea typeface="+mj-ea"/>
                <a:cs typeface="+mj-cs"/>
              </a:rPr>
              <a:t> In this page we provide Forget Password facilities to the Users also</a:t>
            </a:r>
          </a:p>
        </p:txBody>
      </p:sp>
      <p:pic>
        <p:nvPicPr>
          <p:cNvPr id="4" name="Picture 3">
            <a:extLst>
              <a:ext uri="{FF2B5EF4-FFF2-40B4-BE49-F238E27FC236}">
                <a16:creationId xmlns:a16="http://schemas.microsoft.com/office/drawing/2014/main" id="{2918D3E7-BD71-4311-8E37-9C6473A5D2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11593" y="865044"/>
            <a:ext cx="3756986" cy="5204911"/>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Tree>
    <p:extLst>
      <p:ext uri="{BB962C8B-B14F-4D97-AF65-F5344CB8AC3E}">
        <p14:creationId xmlns:p14="http://schemas.microsoft.com/office/powerpoint/2010/main" val="2721268251"/>
      </p:ext>
    </p:extLst>
  </p:cSld>
  <p:clrMapOvr>
    <a:masterClrMapping/>
  </p:clrMapOvr>
  <p:transition>
    <p:strips dir="rd"/>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 t="14946" r="356" b="978"/>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5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5"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p:spPr>
      </p:pic>
      <p:sp>
        <p:nvSpPr>
          <p:cNvPr id="25" name="Freeform 24"/>
          <p:cNvSpPr>
            <a:spLocks/>
          </p:cNvSpPr>
          <p:nvPr/>
        </p:nvSpPr>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4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4"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a:gradFill>
            <a:gsLst>
              <a:gs pos="100000">
                <a:srgbClr val="D30392">
                  <a:alpha val="86000"/>
                </a:srgbClr>
              </a:gs>
              <a:gs pos="26000">
                <a:srgbClr val="0C0466">
                  <a:alpha val="84000"/>
                </a:srgb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0" name="Freeform 29"/>
          <p:cNvSpPr>
            <a:spLocks/>
          </p:cNvSpPr>
          <p:nvPr/>
        </p:nvSpPr>
        <p:spPr bwMode="auto">
          <a:xfrm flipH="1" flipV="1">
            <a:off x="1893613" y="2792779"/>
            <a:ext cx="10297884" cy="4054973"/>
          </a:xfrm>
          <a:custGeom>
            <a:avLst/>
            <a:gdLst>
              <a:gd name="connsiteX0" fmla="*/ 4436398 w 10297884"/>
              <a:gd name="connsiteY0" fmla="*/ 4054973 h 4054973"/>
              <a:gd name="connsiteX1" fmla="*/ 4266788 w 10297884"/>
              <a:gd name="connsiteY1" fmla="*/ 4054973 h 4054973"/>
              <a:gd name="connsiteX2" fmla="*/ 4075974 w 10297884"/>
              <a:gd name="connsiteY2" fmla="*/ 4040426 h 4054973"/>
              <a:gd name="connsiteX3" fmla="*/ 3651946 w 10297884"/>
              <a:gd name="connsiteY3" fmla="*/ 3996786 h 4054973"/>
              <a:gd name="connsiteX4" fmla="*/ 3159012 w 10297884"/>
              <a:gd name="connsiteY4" fmla="*/ 3894957 h 4054973"/>
              <a:gd name="connsiteX5" fmla="*/ 2597175 w 10297884"/>
              <a:gd name="connsiteY5" fmla="*/ 3764035 h 4054973"/>
              <a:gd name="connsiteX6" fmla="*/ 1961132 w 10297884"/>
              <a:gd name="connsiteY6" fmla="*/ 3574925 h 4054973"/>
              <a:gd name="connsiteX7" fmla="*/ 1229683 w 10297884"/>
              <a:gd name="connsiteY7" fmla="*/ 3342174 h 4054973"/>
              <a:gd name="connsiteX8" fmla="*/ 1102475 w 10297884"/>
              <a:gd name="connsiteY8" fmla="*/ 3298532 h 4054973"/>
              <a:gd name="connsiteX9" fmla="*/ 975266 w 10297884"/>
              <a:gd name="connsiteY9" fmla="*/ 3269439 h 4054973"/>
              <a:gd name="connsiteX10" fmla="*/ 826856 w 10297884"/>
              <a:gd name="connsiteY10" fmla="*/ 3269439 h 4054973"/>
              <a:gd name="connsiteX11" fmla="*/ 678445 w 10297884"/>
              <a:gd name="connsiteY11" fmla="*/ 3298532 h 4054973"/>
              <a:gd name="connsiteX12" fmla="*/ 593640 w 10297884"/>
              <a:gd name="connsiteY12" fmla="*/ 3313079 h 4054973"/>
              <a:gd name="connsiteX13" fmla="*/ 508835 w 10297884"/>
              <a:gd name="connsiteY13" fmla="*/ 3342174 h 4054973"/>
              <a:gd name="connsiteX14" fmla="*/ 434629 w 10297884"/>
              <a:gd name="connsiteY14" fmla="*/ 3385814 h 4054973"/>
              <a:gd name="connsiteX15" fmla="*/ 349824 w 10297884"/>
              <a:gd name="connsiteY15" fmla="*/ 3444003 h 4054973"/>
              <a:gd name="connsiteX16" fmla="*/ 265018 w 10297884"/>
              <a:gd name="connsiteY16" fmla="*/ 3516738 h 4054973"/>
              <a:gd name="connsiteX17" fmla="*/ 169612 w 10297884"/>
              <a:gd name="connsiteY17" fmla="*/ 3589472 h 4054973"/>
              <a:gd name="connsiteX18" fmla="*/ 84805 w 10297884"/>
              <a:gd name="connsiteY18" fmla="*/ 3691300 h 4054973"/>
              <a:gd name="connsiteX19" fmla="*/ 0 w 10297884"/>
              <a:gd name="connsiteY19" fmla="*/ 3807676 h 4054973"/>
              <a:gd name="connsiteX20" fmla="*/ 0 w 10297884"/>
              <a:gd name="connsiteY20" fmla="*/ 0 h 4054973"/>
              <a:gd name="connsiteX21" fmla="*/ 10297884 w 10297884"/>
              <a:gd name="connsiteY21" fmla="*/ 0 h 4054973"/>
              <a:gd name="connsiteX22" fmla="*/ 10297884 w 10297884"/>
              <a:gd name="connsiteY22" fmla="*/ 235373 h 4054973"/>
              <a:gd name="connsiteX23" fmla="*/ 10049476 w 10297884"/>
              <a:gd name="connsiteY23" fmla="*/ 192762 h 4054973"/>
              <a:gd name="connsiteX24" fmla="*/ 9800360 w 10297884"/>
              <a:gd name="connsiteY24" fmla="*/ 163669 h 4054973"/>
              <a:gd name="connsiteX25" fmla="*/ 9545943 w 10297884"/>
              <a:gd name="connsiteY25" fmla="*/ 149122 h 4054973"/>
              <a:gd name="connsiteX26" fmla="*/ 9291525 w 10297884"/>
              <a:gd name="connsiteY26" fmla="*/ 163669 h 4054973"/>
              <a:gd name="connsiteX27" fmla="*/ 9037108 w 10297884"/>
              <a:gd name="connsiteY27" fmla="*/ 192762 h 4054973"/>
              <a:gd name="connsiteX28" fmla="*/ 8782691 w 10297884"/>
              <a:gd name="connsiteY28" fmla="*/ 250951 h 4054973"/>
              <a:gd name="connsiteX29" fmla="*/ 8644882 w 10297884"/>
              <a:gd name="connsiteY29" fmla="*/ 309138 h 4054973"/>
              <a:gd name="connsiteX30" fmla="*/ 8517674 w 10297884"/>
              <a:gd name="connsiteY30" fmla="*/ 352778 h 4054973"/>
              <a:gd name="connsiteX31" fmla="*/ 8379864 w 10297884"/>
              <a:gd name="connsiteY31" fmla="*/ 425513 h 4054973"/>
              <a:gd name="connsiteX32" fmla="*/ 8242055 w 10297884"/>
              <a:gd name="connsiteY32" fmla="*/ 498248 h 4054973"/>
              <a:gd name="connsiteX33" fmla="*/ 8104245 w 10297884"/>
              <a:gd name="connsiteY33" fmla="*/ 585529 h 4054973"/>
              <a:gd name="connsiteX34" fmla="*/ 7966437 w 10297884"/>
              <a:gd name="connsiteY34" fmla="*/ 687359 h 4054973"/>
              <a:gd name="connsiteX35" fmla="*/ 7818027 w 10297884"/>
              <a:gd name="connsiteY35" fmla="*/ 803733 h 4054973"/>
              <a:gd name="connsiteX36" fmla="*/ 7669616 w 10297884"/>
              <a:gd name="connsiteY36" fmla="*/ 934655 h 4054973"/>
              <a:gd name="connsiteX37" fmla="*/ 7521206 w 10297884"/>
              <a:gd name="connsiteY37" fmla="*/ 1080125 h 4054973"/>
              <a:gd name="connsiteX38" fmla="*/ 7362196 w 10297884"/>
              <a:gd name="connsiteY38" fmla="*/ 1240141 h 4054973"/>
              <a:gd name="connsiteX39" fmla="*/ 7213786 w 10297884"/>
              <a:gd name="connsiteY39" fmla="*/ 1414705 h 4054973"/>
              <a:gd name="connsiteX40" fmla="*/ 7044174 w 10297884"/>
              <a:gd name="connsiteY40" fmla="*/ 1618362 h 4054973"/>
              <a:gd name="connsiteX41" fmla="*/ 6885164 w 10297884"/>
              <a:gd name="connsiteY41" fmla="*/ 1822018 h 4054973"/>
              <a:gd name="connsiteX42" fmla="*/ 6704951 w 10297884"/>
              <a:gd name="connsiteY42" fmla="*/ 2054770 h 4054973"/>
              <a:gd name="connsiteX43" fmla="*/ 6355128 w 10297884"/>
              <a:gd name="connsiteY43" fmla="*/ 2585733 h 4054973"/>
              <a:gd name="connsiteX44" fmla="*/ 6068909 w 10297884"/>
              <a:gd name="connsiteY44" fmla="*/ 3036688 h 4054973"/>
              <a:gd name="connsiteX45" fmla="*/ 5920499 w 10297884"/>
              <a:gd name="connsiteY45" fmla="*/ 3240345 h 4054973"/>
              <a:gd name="connsiteX46" fmla="*/ 5782689 w 10297884"/>
              <a:gd name="connsiteY46" fmla="*/ 3429456 h 4054973"/>
              <a:gd name="connsiteX47" fmla="*/ 5623678 w 10297884"/>
              <a:gd name="connsiteY47" fmla="*/ 3604018 h 4054973"/>
              <a:gd name="connsiteX48" fmla="*/ 5538873 w 10297884"/>
              <a:gd name="connsiteY48" fmla="*/ 3676753 h 4054973"/>
              <a:gd name="connsiteX49" fmla="*/ 5454068 w 10297884"/>
              <a:gd name="connsiteY49" fmla="*/ 3749487 h 4054973"/>
              <a:gd name="connsiteX50" fmla="*/ 5358661 w 10297884"/>
              <a:gd name="connsiteY50" fmla="*/ 3807676 h 4054973"/>
              <a:gd name="connsiteX51" fmla="*/ 5252653 w 10297884"/>
              <a:gd name="connsiteY51" fmla="*/ 3865864 h 4054973"/>
              <a:gd name="connsiteX52" fmla="*/ 5146646 w 10297884"/>
              <a:gd name="connsiteY52" fmla="*/ 3924051 h 4054973"/>
              <a:gd name="connsiteX53" fmla="*/ 5019438 w 10297884"/>
              <a:gd name="connsiteY53" fmla="*/ 3967691 h 4054973"/>
              <a:gd name="connsiteX54" fmla="*/ 4892229 w 10297884"/>
              <a:gd name="connsiteY54" fmla="*/ 3996786 h 4054973"/>
              <a:gd name="connsiteX55" fmla="*/ 4754421 w 10297884"/>
              <a:gd name="connsiteY55" fmla="*/ 4025880 h 4054973"/>
              <a:gd name="connsiteX56" fmla="*/ 4606010 w 10297884"/>
              <a:gd name="connsiteY56" fmla="*/ 4040426 h 4054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0297884" h="4054973">
                <a:moveTo>
                  <a:pt x="4436398" y="4054973"/>
                </a:moveTo>
                <a:lnTo>
                  <a:pt x="4266788" y="4054973"/>
                </a:lnTo>
                <a:lnTo>
                  <a:pt x="4075974" y="4040426"/>
                </a:lnTo>
                <a:lnTo>
                  <a:pt x="3651946" y="3996786"/>
                </a:lnTo>
                <a:lnTo>
                  <a:pt x="3159012" y="3894957"/>
                </a:lnTo>
                <a:lnTo>
                  <a:pt x="2597175" y="3764035"/>
                </a:lnTo>
                <a:lnTo>
                  <a:pt x="1961132" y="3574925"/>
                </a:lnTo>
                <a:lnTo>
                  <a:pt x="1229683" y="3342174"/>
                </a:lnTo>
                <a:lnTo>
                  <a:pt x="1102475" y="3298532"/>
                </a:lnTo>
                <a:lnTo>
                  <a:pt x="975266" y="3269439"/>
                </a:lnTo>
                <a:lnTo>
                  <a:pt x="826856" y="3269439"/>
                </a:lnTo>
                <a:lnTo>
                  <a:pt x="678445" y="3298532"/>
                </a:lnTo>
                <a:lnTo>
                  <a:pt x="593640" y="3313079"/>
                </a:lnTo>
                <a:lnTo>
                  <a:pt x="508835" y="3342174"/>
                </a:lnTo>
                <a:lnTo>
                  <a:pt x="434629" y="3385814"/>
                </a:lnTo>
                <a:lnTo>
                  <a:pt x="349824" y="3444003"/>
                </a:lnTo>
                <a:lnTo>
                  <a:pt x="265018" y="3516738"/>
                </a:lnTo>
                <a:lnTo>
                  <a:pt x="169612" y="3589472"/>
                </a:lnTo>
                <a:lnTo>
                  <a:pt x="84805" y="3691300"/>
                </a:lnTo>
                <a:lnTo>
                  <a:pt x="0" y="3807676"/>
                </a:lnTo>
                <a:lnTo>
                  <a:pt x="0" y="0"/>
                </a:lnTo>
                <a:lnTo>
                  <a:pt x="10297884" y="0"/>
                </a:lnTo>
                <a:lnTo>
                  <a:pt x="10297884" y="235373"/>
                </a:lnTo>
                <a:lnTo>
                  <a:pt x="10049476" y="192762"/>
                </a:lnTo>
                <a:lnTo>
                  <a:pt x="9800360" y="163669"/>
                </a:lnTo>
                <a:lnTo>
                  <a:pt x="9545943" y="149122"/>
                </a:lnTo>
                <a:lnTo>
                  <a:pt x="9291525" y="163669"/>
                </a:lnTo>
                <a:lnTo>
                  <a:pt x="9037108" y="192762"/>
                </a:lnTo>
                <a:lnTo>
                  <a:pt x="8782691" y="250951"/>
                </a:lnTo>
                <a:lnTo>
                  <a:pt x="8644882" y="309138"/>
                </a:lnTo>
                <a:lnTo>
                  <a:pt x="8517674" y="352778"/>
                </a:lnTo>
                <a:lnTo>
                  <a:pt x="8379864" y="425513"/>
                </a:lnTo>
                <a:lnTo>
                  <a:pt x="8242055" y="498248"/>
                </a:lnTo>
                <a:lnTo>
                  <a:pt x="8104245" y="585529"/>
                </a:lnTo>
                <a:lnTo>
                  <a:pt x="7966437" y="687359"/>
                </a:lnTo>
                <a:lnTo>
                  <a:pt x="7818027" y="803733"/>
                </a:lnTo>
                <a:lnTo>
                  <a:pt x="7669616" y="934655"/>
                </a:lnTo>
                <a:lnTo>
                  <a:pt x="7521206" y="1080125"/>
                </a:lnTo>
                <a:lnTo>
                  <a:pt x="7362196" y="1240141"/>
                </a:lnTo>
                <a:lnTo>
                  <a:pt x="7213786" y="1414705"/>
                </a:lnTo>
                <a:lnTo>
                  <a:pt x="7044174" y="1618362"/>
                </a:lnTo>
                <a:lnTo>
                  <a:pt x="6885164" y="1822018"/>
                </a:lnTo>
                <a:lnTo>
                  <a:pt x="6704951" y="2054770"/>
                </a:lnTo>
                <a:lnTo>
                  <a:pt x="6355128" y="2585733"/>
                </a:lnTo>
                <a:lnTo>
                  <a:pt x="6068909" y="3036688"/>
                </a:lnTo>
                <a:lnTo>
                  <a:pt x="5920499" y="3240345"/>
                </a:lnTo>
                <a:lnTo>
                  <a:pt x="5782689" y="3429456"/>
                </a:lnTo>
                <a:lnTo>
                  <a:pt x="5623678" y="3604018"/>
                </a:lnTo>
                <a:lnTo>
                  <a:pt x="5538873" y="3676753"/>
                </a:lnTo>
                <a:lnTo>
                  <a:pt x="5454068" y="3749487"/>
                </a:lnTo>
                <a:lnTo>
                  <a:pt x="5358661" y="3807676"/>
                </a:lnTo>
                <a:lnTo>
                  <a:pt x="5252653" y="3865864"/>
                </a:lnTo>
                <a:lnTo>
                  <a:pt x="5146646" y="3924051"/>
                </a:lnTo>
                <a:lnTo>
                  <a:pt x="5019438" y="3967691"/>
                </a:lnTo>
                <a:lnTo>
                  <a:pt x="4892229" y="3996786"/>
                </a:lnTo>
                <a:lnTo>
                  <a:pt x="4754421" y="4025880"/>
                </a:lnTo>
                <a:lnTo>
                  <a:pt x="4606010" y="4040426"/>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 name="Oval 8"/>
          <p:cNvSpPr/>
          <p:nvPr/>
        </p:nvSpPr>
        <p:spPr>
          <a:xfrm>
            <a:off x="7144177" y="4621587"/>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7" name="Freeform 36"/>
          <p:cNvSpPr/>
          <p:nvPr/>
        </p:nvSpPr>
        <p:spPr>
          <a:xfrm>
            <a:off x="0" y="4621587"/>
            <a:ext cx="742444" cy="2263431"/>
          </a:xfrm>
          <a:custGeom>
            <a:avLst/>
            <a:gdLst>
              <a:gd name="connsiteX0" fmla="*/ 0 w 742444"/>
              <a:gd name="connsiteY0" fmla="*/ 0 h 2263431"/>
              <a:gd name="connsiteX1" fmla="*/ 197800 w 742444"/>
              <a:gd name="connsiteY1" fmla="*/ 107362 h 2263431"/>
              <a:gd name="connsiteX2" fmla="*/ 742444 w 742444"/>
              <a:gd name="connsiteY2" fmla="*/ 1131715 h 2263431"/>
              <a:gd name="connsiteX3" fmla="*/ 197800 w 742444"/>
              <a:gd name="connsiteY3" fmla="*/ 2156069 h 2263431"/>
              <a:gd name="connsiteX4" fmla="*/ 0 w 742444"/>
              <a:gd name="connsiteY4" fmla="*/ 2263431 h 2263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2444" h="2263431">
                <a:moveTo>
                  <a:pt x="0" y="0"/>
                </a:moveTo>
                <a:lnTo>
                  <a:pt x="197800" y="107362"/>
                </a:lnTo>
                <a:cubicBezTo>
                  <a:pt x="526399" y="329359"/>
                  <a:pt x="742444" y="705307"/>
                  <a:pt x="742444" y="1131715"/>
                </a:cubicBezTo>
                <a:cubicBezTo>
                  <a:pt x="742444" y="1558123"/>
                  <a:pt x="526399" y="1934071"/>
                  <a:pt x="197800" y="2156069"/>
                </a:cubicBezTo>
                <a:lnTo>
                  <a:pt x="0" y="2263431"/>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42" name="Oval 41"/>
          <p:cNvSpPr/>
          <p:nvPr/>
        </p:nvSpPr>
        <p:spPr>
          <a:xfrm>
            <a:off x="11008379" y="1608533"/>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5" name="Freeform 34"/>
          <p:cNvSpPr/>
          <p:nvPr/>
        </p:nvSpPr>
        <p:spPr>
          <a:xfrm>
            <a:off x="11047445" y="5634772"/>
            <a:ext cx="1144555" cy="1221563"/>
          </a:xfrm>
          <a:custGeom>
            <a:avLst/>
            <a:gdLst>
              <a:gd name="connsiteX0" fmla="*/ 951280 w 1144555"/>
              <a:gd name="connsiteY0" fmla="*/ 0 h 1221563"/>
              <a:gd name="connsiteX1" fmla="*/ 1142996 w 1144555"/>
              <a:gd name="connsiteY1" fmla="*/ 19327 h 1221563"/>
              <a:gd name="connsiteX2" fmla="*/ 1144555 w 1144555"/>
              <a:gd name="connsiteY2" fmla="*/ 19728 h 1221563"/>
              <a:gd name="connsiteX3" fmla="*/ 1144555 w 1144555"/>
              <a:gd name="connsiteY3" fmla="*/ 1221563 h 1221563"/>
              <a:gd name="connsiteX4" fmla="*/ 43715 w 1144555"/>
              <a:gd name="connsiteY4" fmla="*/ 1221563 h 1221563"/>
              <a:gd name="connsiteX5" fmla="*/ 19327 w 1144555"/>
              <a:gd name="connsiteY5" fmla="*/ 1142996 h 1221563"/>
              <a:gd name="connsiteX6" fmla="*/ 0 w 1144555"/>
              <a:gd name="connsiteY6" fmla="*/ 951280 h 1221563"/>
              <a:gd name="connsiteX7" fmla="*/ 951280 w 1144555"/>
              <a:gd name="connsiteY7" fmla="*/ 0 h 1221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4555" h="1221563">
                <a:moveTo>
                  <a:pt x="951280" y="0"/>
                </a:moveTo>
                <a:cubicBezTo>
                  <a:pt x="1016952" y="0"/>
                  <a:pt x="1081070" y="6655"/>
                  <a:pt x="1142996" y="19327"/>
                </a:cubicBezTo>
                <a:lnTo>
                  <a:pt x="1144555" y="19728"/>
                </a:lnTo>
                <a:lnTo>
                  <a:pt x="1144555" y="1221563"/>
                </a:lnTo>
                <a:lnTo>
                  <a:pt x="43715" y="1221563"/>
                </a:lnTo>
                <a:lnTo>
                  <a:pt x="19327" y="1142996"/>
                </a:lnTo>
                <a:cubicBezTo>
                  <a:pt x="6655" y="1081070"/>
                  <a:pt x="0" y="1016952"/>
                  <a:pt x="0" y="951280"/>
                </a:cubicBezTo>
                <a:cubicBezTo>
                  <a:pt x="0" y="425903"/>
                  <a:pt x="425903" y="0"/>
                  <a:pt x="951280" y="0"/>
                </a:cubicBez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nvGrpSpPr>
          <p:cNvPr id="2" name="Group 27"/>
          <p:cNvGrpSpPr/>
          <p:nvPr/>
        </p:nvGrpSpPr>
        <p:grpSpPr>
          <a:xfrm>
            <a:off x="9579430" y="4104563"/>
            <a:ext cx="2624767" cy="2751770"/>
            <a:chOff x="9579430" y="4279454"/>
            <a:chExt cx="2624767" cy="2751770"/>
          </a:xfrm>
        </p:grpSpPr>
        <p:sp>
          <p:nvSpPr>
            <p:cNvPr id="29" name="Freeform 28"/>
            <p:cNvSpPr/>
            <p:nvPr/>
          </p:nvSpPr>
          <p:spPr>
            <a:xfrm rot="10800000" flipV="1">
              <a:off x="10044925" y="4555586"/>
              <a:ext cx="2146572" cy="2475638"/>
            </a:xfrm>
            <a:custGeom>
              <a:avLst/>
              <a:gdLst>
                <a:gd name="connsiteX0" fmla="*/ 0 w 2146572"/>
                <a:gd name="connsiteY0" fmla="*/ 0 h 2475638"/>
                <a:gd name="connsiteX1" fmla="*/ 0 w 2146572"/>
                <a:gd name="connsiteY1" fmla="*/ 2475638 h 2475638"/>
                <a:gd name="connsiteX2" fmla="*/ 2146572 w 2146572"/>
                <a:gd name="connsiteY2" fmla="*/ 2475638 h 2475638"/>
                <a:gd name="connsiteX3" fmla="*/ 2065467 w 2146572"/>
                <a:gd name="connsiteY3" fmla="*/ 2318816 h 2475638"/>
                <a:gd name="connsiteX4" fmla="*/ 1334131 w 2146572"/>
                <a:gd name="connsiteY4" fmla="*/ 1074773 h 2475638"/>
                <a:gd name="connsiteX5" fmla="*/ 300895 w 2146572"/>
                <a:gd name="connsiteY5" fmla="*/ 174921 h 24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6572" h="2475638">
                  <a:moveTo>
                    <a:pt x="0" y="0"/>
                  </a:moveTo>
                  <a:lnTo>
                    <a:pt x="0" y="2475638"/>
                  </a:lnTo>
                  <a:lnTo>
                    <a:pt x="2146572" y="2475638"/>
                  </a:lnTo>
                  <a:lnTo>
                    <a:pt x="2065467" y="2318816"/>
                  </a:lnTo>
                  <a:cubicBezTo>
                    <a:pt x="1811184" y="1840741"/>
                    <a:pt x="1541551" y="1396847"/>
                    <a:pt x="1334131" y="1074773"/>
                  </a:cubicBezTo>
                  <a:cubicBezTo>
                    <a:pt x="1085227" y="688285"/>
                    <a:pt x="701240" y="415773"/>
                    <a:pt x="300895" y="174921"/>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1" name="Freeform 30"/>
            <p:cNvSpPr/>
            <p:nvPr/>
          </p:nvSpPr>
          <p:spPr>
            <a:xfrm rot="10800000" flipV="1">
              <a:off x="10277672" y="4690890"/>
              <a:ext cx="1913825" cy="2340334"/>
            </a:xfrm>
            <a:custGeom>
              <a:avLst/>
              <a:gdLst>
                <a:gd name="connsiteX0" fmla="*/ 0 w 1913825"/>
                <a:gd name="connsiteY0" fmla="*/ 0 h 2340334"/>
                <a:gd name="connsiteX1" fmla="*/ 0 w 1913825"/>
                <a:gd name="connsiteY1" fmla="*/ 2340334 h 2340334"/>
                <a:gd name="connsiteX2" fmla="*/ 1913825 w 1913825"/>
                <a:gd name="connsiteY2" fmla="*/ 2340334 h 2340334"/>
                <a:gd name="connsiteX3" fmla="*/ 1832720 w 1913825"/>
                <a:gd name="connsiteY3" fmla="*/ 2183512 h 2340334"/>
                <a:gd name="connsiteX4" fmla="*/ 1101384 w 1913825"/>
                <a:gd name="connsiteY4" fmla="*/ 939469 h 2340334"/>
                <a:gd name="connsiteX5" fmla="*/ 68148 w 1913825"/>
                <a:gd name="connsiteY5" fmla="*/ 39617 h 234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13825" h="2340334">
                  <a:moveTo>
                    <a:pt x="0" y="0"/>
                  </a:moveTo>
                  <a:lnTo>
                    <a:pt x="0" y="2340334"/>
                  </a:lnTo>
                  <a:lnTo>
                    <a:pt x="1913825" y="2340334"/>
                  </a:lnTo>
                  <a:lnTo>
                    <a:pt x="1832720" y="2183512"/>
                  </a:lnTo>
                  <a:cubicBezTo>
                    <a:pt x="1578437" y="1705437"/>
                    <a:pt x="1308805" y="1261543"/>
                    <a:pt x="1101384" y="939469"/>
                  </a:cubicBezTo>
                  <a:cubicBezTo>
                    <a:pt x="852480" y="552981"/>
                    <a:pt x="468493" y="280469"/>
                    <a:pt x="68148" y="39617"/>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2" name="Freeform 31"/>
            <p:cNvSpPr/>
            <p:nvPr/>
          </p:nvSpPr>
          <p:spPr>
            <a:xfrm rot="10800000" flipV="1">
              <a:off x="9579430" y="4279454"/>
              <a:ext cx="2612067" cy="2751770"/>
            </a:xfrm>
            <a:custGeom>
              <a:avLst/>
              <a:gdLst>
                <a:gd name="connsiteX0" fmla="*/ 0 w 2612067"/>
                <a:gd name="connsiteY0" fmla="*/ 0 h 2751770"/>
                <a:gd name="connsiteX1" fmla="*/ 0 w 2612067"/>
                <a:gd name="connsiteY1" fmla="*/ 2751770 h 2751770"/>
                <a:gd name="connsiteX2" fmla="*/ 2612067 w 2612067"/>
                <a:gd name="connsiteY2" fmla="*/ 2751770 h 2751770"/>
                <a:gd name="connsiteX3" fmla="*/ 2530962 w 2612067"/>
                <a:gd name="connsiteY3" fmla="*/ 2594948 h 2751770"/>
                <a:gd name="connsiteX4" fmla="*/ 1799626 w 2612067"/>
                <a:gd name="connsiteY4" fmla="*/ 1350905 h 2751770"/>
                <a:gd name="connsiteX5" fmla="*/ 168445 w 2612067"/>
                <a:gd name="connsiteY5" fmla="*/ 103230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2067" h="2751770">
                  <a:moveTo>
                    <a:pt x="0" y="0"/>
                  </a:moveTo>
                  <a:lnTo>
                    <a:pt x="0" y="2751770"/>
                  </a:lnTo>
                  <a:lnTo>
                    <a:pt x="2612067" y="2751770"/>
                  </a:lnTo>
                  <a:lnTo>
                    <a:pt x="2530962" y="2594948"/>
                  </a:lnTo>
                  <a:cubicBezTo>
                    <a:pt x="2276679" y="2116873"/>
                    <a:pt x="2007047" y="1672979"/>
                    <a:pt x="1799626" y="1350905"/>
                  </a:cubicBezTo>
                  <a:cubicBezTo>
                    <a:pt x="1426270" y="771172"/>
                    <a:pt x="748977" y="447887"/>
                    <a:pt x="168445" y="10323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3" name="Freeform 32"/>
            <p:cNvSpPr/>
            <p:nvPr/>
          </p:nvSpPr>
          <p:spPr>
            <a:xfrm rot="10800000" flipV="1">
              <a:off x="9812177" y="4412739"/>
              <a:ext cx="2392020" cy="2618485"/>
            </a:xfrm>
            <a:custGeom>
              <a:avLst/>
              <a:gdLst>
                <a:gd name="connsiteX0" fmla="*/ 0 w 2392020"/>
                <a:gd name="connsiteY0" fmla="*/ 0 h 2618485"/>
                <a:gd name="connsiteX1" fmla="*/ 0 w 2392020"/>
                <a:gd name="connsiteY1" fmla="*/ 2618485 h 2618485"/>
                <a:gd name="connsiteX2" fmla="*/ 2392020 w 2392020"/>
                <a:gd name="connsiteY2" fmla="*/ 2618485 h 2618485"/>
                <a:gd name="connsiteX3" fmla="*/ 2310915 w 2392020"/>
                <a:gd name="connsiteY3" fmla="*/ 2461663 h 2618485"/>
                <a:gd name="connsiteX4" fmla="*/ 1579579 w 2392020"/>
                <a:gd name="connsiteY4" fmla="*/ 1217620 h 2618485"/>
                <a:gd name="connsiteX5" fmla="*/ 144943 w 2392020"/>
                <a:gd name="connsiteY5" fmla="*/ 84420 h 261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2020" h="2618485">
                  <a:moveTo>
                    <a:pt x="0" y="0"/>
                  </a:moveTo>
                  <a:lnTo>
                    <a:pt x="0" y="2618485"/>
                  </a:lnTo>
                  <a:lnTo>
                    <a:pt x="2392020" y="2618485"/>
                  </a:lnTo>
                  <a:lnTo>
                    <a:pt x="2310915" y="2461663"/>
                  </a:lnTo>
                  <a:cubicBezTo>
                    <a:pt x="2056632" y="1983588"/>
                    <a:pt x="1786999" y="1539694"/>
                    <a:pt x="1579579" y="1217620"/>
                  </a:cubicBezTo>
                  <a:cubicBezTo>
                    <a:pt x="1247707" y="702302"/>
                    <a:pt x="675687" y="389609"/>
                    <a:pt x="144943" y="8442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sp>
        <p:nvSpPr>
          <p:cNvPr id="19" name="Content Placeholder 4"/>
          <p:cNvSpPr txBox="1">
            <a:spLocks/>
          </p:cNvSpPr>
          <p:nvPr/>
        </p:nvSpPr>
        <p:spPr>
          <a:xfrm>
            <a:off x="579120" y="318434"/>
            <a:ext cx="8358246" cy="555326"/>
          </a:xfrm>
          <a:prstGeom prst="rect">
            <a:avLst/>
          </a:prstGeom>
        </p:spPr>
        <p:txBody>
          <a:bodyPr vert="horz" lIns="91440" tIns="45720" rIns="91440" bIns="45720" rtlCol="0">
            <a:noAutofit/>
          </a:bodyPr>
          <a:lstStyle/>
          <a:p>
            <a:pPr lvl="0">
              <a:spcBef>
                <a:spcPct val="20000"/>
              </a:spcBef>
              <a:defRPr/>
            </a:pPr>
            <a:r>
              <a:rPr lang="en-IN" sz="3200" u="sng" dirty="0">
                <a:solidFill>
                  <a:schemeClr val="bg1"/>
                </a:solidFill>
                <a:latin typeface="Gabriela" pitchFamily="2" charset="0"/>
              </a:rPr>
              <a:t>Basic  Website functionality</a:t>
            </a:r>
            <a:endParaRPr kumimoji="0" lang="en-US" sz="3200" b="0" i="0" u="none" strike="noStrike" kern="1200" cap="none" spc="0" normalizeH="0" noProof="0" dirty="0">
              <a:ln>
                <a:noFill/>
              </a:ln>
              <a:solidFill>
                <a:schemeClr val="bg1"/>
              </a:solidFill>
              <a:effectLst/>
              <a:uLnTx/>
              <a:uFillTx/>
              <a:latin typeface="Gabriela" pitchFamily="2" charset="0"/>
            </a:endParaRPr>
          </a:p>
        </p:txBody>
      </p:sp>
      <p:sp>
        <p:nvSpPr>
          <p:cNvPr id="20" name="Title 1"/>
          <p:cNvSpPr txBox="1">
            <a:spLocks/>
          </p:cNvSpPr>
          <p:nvPr/>
        </p:nvSpPr>
        <p:spPr>
          <a:xfrm>
            <a:off x="-1404610" y="955769"/>
            <a:ext cx="6908800" cy="736616"/>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0" normalizeH="0" baseline="0" noProof="0" dirty="0">
                <a:ln>
                  <a:noFill/>
                </a:ln>
                <a:solidFill>
                  <a:schemeClr val="bg1"/>
                </a:solidFill>
                <a:effectLst/>
                <a:uLnTx/>
                <a:uFillTx/>
                <a:latin typeface="Gabriela" pitchFamily="2" charset="0"/>
                <a:ea typeface="+mj-ea"/>
                <a:cs typeface="+mj-cs"/>
              </a:rPr>
              <a:t>3)</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 </a:t>
            </a:r>
            <a:r>
              <a:rPr lang="en-IN" sz="3200" dirty="0">
                <a:solidFill>
                  <a:schemeClr val="bg1"/>
                </a:solidFill>
                <a:latin typeface="Gabriela" pitchFamily="2" charset="0"/>
                <a:ea typeface="+mj-ea"/>
                <a:cs typeface="+mj-cs"/>
              </a:rPr>
              <a:t>Admin Panel</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a:t>
            </a:r>
            <a:endParaRPr kumimoji="0" lang="en-US" sz="3200" b="0" i="0" u="none" strike="noStrike" kern="1200" cap="none" spc="0" normalizeH="0" baseline="0" noProof="0" dirty="0">
              <a:ln>
                <a:noFill/>
              </a:ln>
              <a:solidFill>
                <a:schemeClr val="bg1"/>
              </a:solidFill>
              <a:effectLst/>
              <a:uLnTx/>
              <a:uFillTx/>
              <a:latin typeface="Gabriela" pitchFamily="2" charset="0"/>
              <a:ea typeface="+mj-ea"/>
              <a:cs typeface="+mj-cs"/>
            </a:endParaRPr>
          </a:p>
        </p:txBody>
      </p:sp>
      <p:sp>
        <p:nvSpPr>
          <p:cNvPr id="22" name="Title 1"/>
          <p:cNvSpPr txBox="1">
            <a:spLocks/>
          </p:cNvSpPr>
          <p:nvPr/>
        </p:nvSpPr>
        <p:spPr>
          <a:xfrm>
            <a:off x="2886917" y="745148"/>
            <a:ext cx="5929354" cy="4714908"/>
          </a:xfrm>
          <a:prstGeom prst="rect">
            <a:avLst/>
          </a:prstGeom>
        </p:spPr>
        <p:txBody>
          <a:bodyPr vert="horz" lIns="91440" tIns="45720" rIns="91440" bIns="45720" rtlCol="0" anchor="ctr">
            <a:noAutofit/>
          </a:bodyPr>
          <a:lstStyle/>
          <a:p>
            <a:pPr marL="0" marR="0" lvl="0" indent="0" defTabSz="914400" rtl="0" eaLnBrk="1" fontAlgn="auto" latinLnBrk="0" hangingPunct="1">
              <a:lnSpc>
                <a:spcPct val="100000"/>
              </a:lnSpc>
              <a:spcBef>
                <a:spcPct val="0"/>
              </a:spcBef>
              <a:spcAft>
                <a:spcPts val="0"/>
              </a:spcAft>
              <a:buClrTx/>
              <a:buSzTx/>
              <a:tabLst/>
              <a:defRPr/>
            </a:pPr>
            <a:endParaRPr lang="en-IN" sz="2400" dirty="0">
              <a:solidFill>
                <a:schemeClr val="bg1"/>
              </a:solidFill>
              <a:latin typeface="Georgia" pitchFamily="18" charset="0"/>
              <a:ea typeface="+mj-ea"/>
              <a:cs typeface="+mj-cs"/>
            </a:endParaRPr>
          </a:p>
          <a:p>
            <a:pPr marL="342900" marR="0" lvl="0" indent="-342900"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IN" sz="2400" dirty="0">
                <a:solidFill>
                  <a:schemeClr val="bg1"/>
                </a:solidFill>
                <a:latin typeface="Georgia" pitchFamily="18" charset="0"/>
                <a:ea typeface="+mj-ea"/>
                <a:cs typeface="+mj-cs"/>
              </a:rPr>
              <a:t>Admin can login to the home page</a:t>
            </a:r>
          </a:p>
          <a:p>
            <a:pPr marL="342900" marR="0" lvl="0" indent="-342900"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IN" sz="2400" dirty="0">
                <a:solidFill>
                  <a:schemeClr val="bg1"/>
                </a:solidFill>
                <a:latin typeface="Georgia" pitchFamily="18" charset="0"/>
                <a:ea typeface="+mj-ea"/>
                <a:cs typeface="+mj-cs"/>
              </a:rPr>
              <a:t>Admin can Approve and Reject the event venue request</a:t>
            </a:r>
          </a:p>
          <a:p>
            <a:pPr marL="342900" marR="0" lvl="0" indent="-342900"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IN" sz="2400" dirty="0">
                <a:solidFill>
                  <a:schemeClr val="bg1"/>
                </a:solidFill>
                <a:latin typeface="Georgia" pitchFamily="18" charset="0"/>
                <a:ea typeface="+mj-ea"/>
                <a:cs typeface="+mj-cs"/>
              </a:rPr>
              <a:t>Admin can edit or update and delete the user as well</a:t>
            </a:r>
          </a:p>
          <a:p>
            <a:pPr marL="342900" marR="0" lvl="0" indent="-342900"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IN" sz="2400" dirty="0">
                <a:solidFill>
                  <a:schemeClr val="bg1"/>
                </a:solidFill>
                <a:latin typeface="Georgia" pitchFamily="18" charset="0"/>
                <a:ea typeface="+mj-ea"/>
                <a:cs typeface="+mj-cs"/>
              </a:rPr>
              <a:t>Admin contact information will be there</a:t>
            </a:r>
          </a:p>
          <a:p>
            <a:pPr marL="342900" marR="0" lvl="0" indent="-342900" defTabSz="9144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IN" sz="2400" dirty="0">
                <a:solidFill>
                  <a:schemeClr val="bg1"/>
                </a:solidFill>
                <a:latin typeface="Georgia" pitchFamily="18" charset="0"/>
                <a:ea typeface="+mj-ea"/>
                <a:cs typeface="+mj-cs"/>
              </a:rPr>
              <a:t>Navigation bar will be there</a:t>
            </a:r>
          </a:p>
        </p:txBody>
      </p:sp>
    </p:spTree>
    <p:extLst>
      <p:ext uri="{BB962C8B-B14F-4D97-AF65-F5344CB8AC3E}">
        <p14:creationId xmlns:p14="http://schemas.microsoft.com/office/powerpoint/2010/main" val="3743669140"/>
      </p:ext>
    </p:extLst>
  </p:cSld>
  <p:clrMapOvr>
    <a:masterClrMapping/>
  </p:clrMapOvr>
  <p:transition>
    <p:check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 t="14946" r="356" b="978"/>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5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5"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p:spPr>
      </p:pic>
      <p:sp>
        <p:nvSpPr>
          <p:cNvPr id="25" name="Freeform 24"/>
          <p:cNvSpPr>
            <a:spLocks/>
          </p:cNvSpPr>
          <p:nvPr/>
        </p:nvSpPr>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3773453 h 6858000"/>
              <a:gd name="connsiteX3" fmla="*/ 12114034 w 12192000"/>
              <a:gd name="connsiteY3" fmla="*/ 3851420 h 6858000"/>
              <a:gd name="connsiteX4" fmla="*/ 12036067 w 12192000"/>
              <a:gd name="connsiteY4" fmla="*/ 3919640 h 6858000"/>
              <a:gd name="connsiteX5" fmla="*/ 11948355 w 12192000"/>
              <a:gd name="connsiteY5" fmla="*/ 3968369 h 6858000"/>
              <a:gd name="connsiteX6" fmla="*/ 11870388 w 12192000"/>
              <a:gd name="connsiteY6" fmla="*/ 4017098 h 6858000"/>
              <a:gd name="connsiteX7" fmla="*/ 11792422 w 12192000"/>
              <a:gd name="connsiteY7" fmla="*/ 4056082 h 6858000"/>
              <a:gd name="connsiteX8" fmla="*/ 11724201 w 12192000"/>
              <a:gd name="connsiteY8" fmla="*/ 4085319 h 6858000"/>
              <a:gd name="connsiteX9" fmla="*/ 11646235 w 12192000"/>
              <a:gd name="connsiteY9" fmla="*/ 4104811 h 6858000"/>
              <a:gd name="connsiteX10" fmla="*/ 11568269 w 12192000"/>
              <a:gd name="connsiteY10" fmla="*/ 4114557 h 6858000"/>
              <a:gd name="connsiteX11" fmla="*/ 11431827 w 12192000"/>
              <a:gd name="connsiteY11" fmla="*/ 4134048 h 6858000"/>
              <a:gd name="connsiteX12" fmla="*/ 11295386 w 12192000"/>
              <a:gd name="connsiteY12" fmla="*/ 4134048 h 6858000"/>
              <a:gd name="connsiteX13" fmla="*/ 11178436 w 12192000"/>
              <a:gd name="connsiteY13" fmla="*/ 4114557 h 6858000"/>
              <a:gd name="connsiteX14" fmla="*/ 11061487 w 12192000"/>
              <a:gd name="connsiteY14" fmla="*/ 4085319 h 6858000"/>
              <a:gd name="connsiteX15" fmla="*/ 10389026 w 12192000"/>
              <a:gd name="connsiteY15" fmla="*/ 3929386 h 6858000"/>
              <a:gd name="connsiteX16" fmla="*/ 9804278 w 12192000"/>
              <a:gd name="connsiteY16" fmla="*/ 3802691 h 6858000"/>
              <a:gd name="connsiteX17" fmla="*/ 9287751 w 12192000"/>
              <a:gd name="connsiteY17" fmla="*/ 3714979 h 6858000"/>
              <a:gd name="connsiteX18" fmla="*/ 8834571 w 12192000"/>
              <a:gd name="connsiteY18" fmla="*/ 3646758 h 6858000"/>
              <a:gd name="connsiteX19" fmla="*/ 8444739 w 12192000"/>
              <a:gd name="connsiteY19" fmla="*/ 3617521 h 6858000"/>
              <a:gd name="connsiteX20" fmla="*/ 8269314 w 12192000"/>
              <a:gd name="connsiteY20" fmla="*/ 3607775 h 6858000"/>
              <a:gd name="connsiteX21" fmla="*/ 8113382 w 12192000"/>
              <a:gd name="connsiteY21" fmla="*/ 3607775 h 6858000"/>
              <a:gd name="connsiteX22" fmla="*/ 7957449 w 12192000"/>
              <a:gd name="connsiteY22" fmla="*/ 3617521 h 6858000"/>
              <a:gd name="connsiteX23" fmla="*/ 7821007 w 12192000"/>
              <a:gd name="connsiteY23" fmla="*/ 3627266 h 6858000"/>
              <a:gd name="connsiteX24" fmla="*/ 7694312 w 12192000"/>
              <a:gd name="connsiteY24" fmla="*/ 3646758 h 6858000"/>
              <a:gd name="connsiteX25" fmla="*/ 7577362 w 12192000"/>
              <a:gd name="connsiteY25" fmla="*/ 3666250 h 6858000"/>
              <a:gd name="connsiteX26" fmla="*/ 7460413 w 12192000"/>
              <a:gd name="connsiteY26" fmla="*/ 3695487 h 6858000"/>
              <a:gd name="connsiteX27" fmla="*/ 7362955 w 12192000"/>
              <a:gd name="connsiteY27" fmla="*/ 3734470 h 6858000"/>
              <a:gd name="connsiteX28" fmla="*/ 7265497 w 12192000"/>
              <a:gd name="connsiteY28" fmla="*/ 3773453 h 6858000"/>
              <a:gd name="connsiteX29" fmla="*/ 7177784 w 12192000"/>
              <a:gd name="connsiteY29" fmla="*/ 3812437 h 6858000"/>
              <a:gd name="connsiteX30" fmla="*/ 7099818 w 12192000"/>
              <a:gd name="connsiteY30" fmla="*/ 3861166 h 6858000"/>
              <a:gd name="connsiteX31" fmla="*/ 7021852 w 12192000"/>
              <a:gd name="connsiteY31" fmla="*/ 3909895 h 6858000"/>
              <a:gd name="connsiteX32" fmla="*/ 6875665 w 12192000"/>
              <a:gd name="connsiteY32" fmla="*/ 4026844 h 6858000"/>
              <a:gd name="connsiteX33" fmla="*/ 6748969 w 12192000"/>
              <a:gd name="connsiteY33" fmla="*/ 4153540 h 6858000"/>
              <a:gd name="connsiteX34" fmla="*/ 6612528 w 12192000"/>
              <a:gd name="connsiteY34" fmla="*/ 4289981 h 6858000"/>
              <a:gd name="connsiteX35" fmla="*/ 6349391 w 12192000"/>
              <a:gd name="connsiteY35" fmla="*/ 4592101 h 6858000"/>
              <a:gd name="connsiteX36" fmla="*/ 6027780 w 12192000"/>
              <a:gd name="connsiteY36" fmla="*/ 4947823 h 6858000"/>
              <a:gd name="connsiteX37" fmla="*/ 5862101 w 12192000"/>
              <a:gd name="connsiteY37" fmla="*/ 5103756 h 6858000"/>
              <a:gd name="connsiteX38" fmla="*/ 5715914 w 12192000"/>
              <a:gd name="connsiteY38" fmla="*/ 5240197 h 6858000"/>
              <a:gd name="connsiteX39" fmla="*/ 5559981 w 12192000"/>
              <a:gd name="connsiteY39" fmla="*/ 5376638 h 6858000"/>
              <a:gd name="connsiteX40" fmla="*/ 5423540 w 12192000"/>
              <a:gd name="connsiteY40" fmla="*/ 5493588 h 6858000"/>
              <a:gd name="connsiteX41" fmla="*/ 5277353 w 12192000"/>
              <a:gd name="connsiteY41" fmla="*/ 5600792 h 6858000"/>
              <a:gd name="connsiteX42" fmla="*/ 5140912 w 12192000"/>
              <a:gd name="connsiteY42" fmla="*/ 5698250 h 6858000"/>
              <a:gd name="connsiteX43" fmla="*/ 5004470 w 12192000"/>
              <a:gd name="connsiteY43" fmla="*/ 5785962 h 6858000"/>
              <a:gd name="connsiteX44" fmla="*/ 4868029 w 12192000"/>
              <a:gd name="connsiteY44" fmla="*/ 5863928 h 6858000"/>
              <a:gd name="connsiteX45" fmla="*/ 4741334 w 12192000"/>
              <a:gd name="connsiteY45" fmla="*/ 5932149 h 6858000"/>
              <a:gd name="connsiteX46" fmla="*/ 4614638 w 12192000"/>
              <a:gd name="connsiteY46" fmla="*/ 5990624 h 6858000"/>
              <a:gd name="connsiteX47" fmla="*/ 4487943 w 12192000"/>
              <a:gd name="connsiteY47" fmla="*/ 6039353 h 6858000"/>
              <a:gd name="connsiteX48" fmla="*/ 4361247 w 12192000"/>
              <a:gd name="connsiteY48" fmla="*/ 6088082 h 6858000"/>
              <a:gd name="connsiteX49" fmla="*/ 4244298 w 12192000"/>
              <a:gd name="connsiteY49" fmla="*/ 6117319 h 6858000"/>
              <a:gd name="connsiteX50" fmla="*/ 4117602 w 12192000"/>
              <a:gd name="connsiteY50" fmla="*/ 6156302 h 6858000"/>
              <a:gd name="connsiteX51" fmla="*/ 3883703 w 12192000"/>
              <a:gd name="connsiteY51" fmla="*/ 6195286 h 6858000"/>
              <a:gd name="connsiteX52" fmla="*/ 3649804 w 12192000"/>
              <a:gd name="connsiteY52" fmla="*/ 6214777 h 6858000"/>
              <a:gd name="connsiteX53" fmla="*/ 3415904 w 12192000"/>
              <a:gd name="connsiteY53" fmla="*/ 6224523 h 6858000"/>
              <a:gd name="connsiteX54" fmla="*/ 3182005 w 12192000"/>
              <a:gd name="connsiteY54" fmla="*/ 6214777 h 6858000"/>
              <a:gd name="connsiteX55" fmla="*/ 2952979 w 12192000"/>
              <a:gd name="connsiteY55" fmla="*/ 6195286 h 6858000"/>
              <a:gd name="connsiteX56" fmla="*/ 2719080 w 12192000"/>
              <a:gd name="connsiteY56" fmla="*/ 6166048 h 6858000"/>
              <a:gd name="connsiteX57" fmla="*/ 2222044 w 12192000"/>
              <a:gd name="connsiteY57" fmla="*/ 6117319 h 6858000"/>
              <a:gd name="connsiteX58" fmla="*/ 1988144 w 12192000"/>
              <a:gd name="connsiteY58" fmla="*/ 6107573 h 6858000"/>
              <a:gd name="connsiteX59" fmla="*/ 1802974 w 12192000"/>
              <a:gd name="connsiteY59" fmla="*/ 6117319 h 6858000"/>
              <a:gd name="connsiteX60" fmla="*/ 1725007 w 12192000"/>
              <a:gd name="connsiteY60" fmla="*/ 6127065 h 6858000"/>
              <a:gd name="connsiteX61" fmla="*/ 1656787 w 12192000"/>
              <a:gd name="connsiteY61" fmla="*/ 6146557 h 6858000"/>
              <a:gd name="connsiteX62" fmla="*/ 1598312 w 12192000"/>
              <a:gd name="connsiteY62" fmla="*/ 6166048 h 6858000"/>
              <a:gd name="connsiteX63" fmla="*/ 1549583 w 12192000"/>
              <a:gd name="connsiteY63" fmla="*/ 6185540 h 6858000"/>
              <a:gd name="connsiteX64" fmla="*/ 1510600 w 12192000"/>
              <a:gd name="connsiteY64" fmla="*/ 6214777 h 6858000"/>
              <a:gd name="connsiteX65" fmla="*/ 1471616 w 12192000"/>
              <a:gd name="connsiteY65" fmla="*/ 6244015 h 6858000"/>
              <a:gd name="connsiteX66" fmla="*/ 1442379 w 12192000"/>
              <a:gd name="connsiteY66" fmla="*/ 6273252 h 6858000"/>
              <a:gd name="connsiteX67" fmla="*/ 1422887 w 12192000"/>
              <a:gd name="connsiteY67" fmla="*/ 6302489 h 6858000"/>
              <a:gd name="connsiteX68" fmla="*/ 1413142 w 12192000"/>
              <a:gd name="connsiteY68" fmla="*/ 6341473 h 6858000"/>
              <a:gd name="connsiteX69" fmla="*/ 1403396 w 12192000"/>
              <a:gd name="connsiteY69" fmla="*/ 6370710 h 6858000"/>
              <a:gd name="connsiteX70" fmla="*/ 1403396 w 12192000"/>
              <a:gd name="connsiteY70" fmla="*/ 6448676 h 6858000"/>
              <a:gd name="connsiteX71" fmla="*/ 1413142 w 12192000"/>
              <a:gd name="connsiteY71" fmla="*/ 6516897 h 6858000"/>
              <a:gd name="connsiteX72" fmla="*/ 1432633 w 12192000"/>
              <a:gd name="connsiteY72" fmla="*/ 6594864 h 6858000"/>
              <a:gd name="connsiteX73" fmla="*/ 1471616 w 12192000"/>
              <a:gd name="connsiteY73" fmla="*/ 6663084 h 6858000"/>
              <a:gd name="connsiteX74" fmla="*/ 1500854 w 12192000"/>
              <a:gd name="connsiteY74" fmla="*/ 6731305 h 6858000"/>
              <a:gd name="connsiteX75" fmla="*/ 1569075 w 12192000"/>
              <a:gd name="connsiteY75" fmla="*/ 6819017 h 6858000"/>
              <a:gd name="connsiteX76" fmla="*/ 1598312 w 12192000"/>
              <a:gd name="connsiteY76" fmla="*/ 6858000 h 6858000"/>
              <a:gd name="connsiteX77" fmla="*/ 0 w 12192000"/>
              <a:gd name="connsiteY7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2192000" h="6858000">
                <a:moveTo>
                  <a:pt x="0" y="0"/>
                </a:moveTo>
                <a:lnTo>
                  <a:pt x="12192000" y="0"/>
                </a:lnTo>
                <a:lnTo>
                  <a:pt x="12192000" y="3773453"/>
                </a:lnTo>
                <a:lnTo>
                  <a:pt x="12114034" y="3851420"/>
                </a:lnTo>
                <a:lnTo>
                  <a:pt x="12036067" y="3919640"/>
                </a:lnTo>
                <a:lnTo>
                  <a:pt x="11948355" y="3968369"/>
                </a:lnTo>
                <a:lnTo>
                  <a:pt x="11870388" y="4017098"/>
                </a:lnTo>
                <a:lnTo>
                  <a:pt x="11792422" y="4056082"/>
                </a:lnTo>
                <a:lnTo>
                  <a:pt x="11724201" y="4085319"/>
                </a:lnTo>
                <a:lnTo>
                  <a:pt x="11646235" y="4104811"/>
                </a:lnTo>
                <a:lnTo>
                  <a:pt x="11568269" y="4114557"/>
                </a:lnTo>
                <a:lnTo>
                  <a:pt x="11431827" y="4134048"/>
                </a:lnTo>
                <a:lnTo>
                  <a:pt x="11295386" y="4134048"/>
                </a:lnTo>
                <a:lnTo>
                  <a:pt x="11178436" y="4114557"/>
                </a:lnTo>
                <a:lnTo>
                  <a:pt x="11061487" y="4085319"/>
                </a:lnTo>
                <a:lnTo>
                  <a:pt x="10389026" y="3929386"/>
                </a:lnTo>
                <a:lnTo>
                  <a:pt x="9804278" y="3802691"/>
                </a:lnTo>
                <a:lnTo>
                  <a:pt x="9287751" y="3714979"/>
                </a:lnTo>
                <a:lnTo>
                  <a:pt x="8834571" y="3646758"/>
                </a:lnTo>
                <a:lnTo>
                  <a:pt x="8444739" y="3617521"/>
                </a:lnTo>
                <a:lnTo>
                  <a:pt x="8269314" y="3607775"/>
                </a:lnTo>
                <a:lnTo>
                  <a:pt x="8113382" y="3607775"/>
                </a:lnTo>
                <a:lnTo>
                  <a:pt x="7957449" y="3617521"/>
                </a:lnTo>
                <a:lnTo>
                  <a:pt x="7821007" y="3627266"/>
                </a:lnTo>
                <a:lnTo>
                  <a:pt x="7694312" y="3646758"/>
                </a:lnTo>
                <a:lnTo>
                  <a:pt x="7577362" y="3666250"/>
                </a:lnTo>
                <a:lnTo>
                  <a:pt x="7460413" y="3695487"/>
                </a:lnTo>
                <a:lnTo>
                  <a:pt x="7362955" y="3734470"/>
                </a:lnTo>
                <a:lnTo>
                  <a:pt x="7265497" y="3773453"/>
                </a:lnTo>
                <a:lnTo>
                  <a:pt x="7177784" y="3812437"/>
                </a:lnTo>
                <a:lnTo>
                  <a:pt x="7099818" y="3861166"/>
                </a:lnTo>
                <a:lnTo>
                  <a:pt x="7021852" y="3909895"/>
                </a:lnTo>
                <a:lnTo>
                  <a:pt x="6875665" y="4026844"/>
                </a:lnTo>
                <a:lnTo>
                  <a:pt x="6748969" y="4153540"/>
                </a:lnTo>
                <a:lnTo>
                  <a:pt x="6612528" y="4289981"/>
                </a:lnTo>
                <a:lnTo>
                  <a:pt x="6349391" y="4592101"/>
                </a:lnTo>
                <a:lnTo>
                  <a:pt x="6027780" y="4947823"/>
                </a:lnTo>
                <a:lnTo>
                  <a:pt x="5862101" y="5103756"/>
                </a:lnTo>
                <a:lnTo>
                  <a:pt x="5715914" y="5240197"/>
                </a:lnTo>
                <a:lnTo>
                  <a:pt x="5559981" y="5376638"/>
                </a:lnTo>
                <a:lnTo>
                  <a:pt x="5423540" y="5493588"/>
                </a:lnTo>
                <a:lnTo>
                  <a:pt x="5277353" y="5600792"/>
                </a:lnTo>
                <a:lnTo>
                  <a:pt x="5140912" y="5698250"/>
                </a:lnTo>
                <a:lnTo>
                  <a:pt x="5004470" y="5785962"/>
                </a:lnTo>
                <a:lnTo>
                  <a:pt x="4868029" y="5863928"/>
                </a:lnTo>
                <a:lnTo>
                  <a:pt x="4741334" y="5932149"/>
                </a:lnTo>
                <a:lnTo>
                  <a:pt x="4614638" y="5990624"/>
                </a:lnTo>
                <a:lnTo>
                  <a:pt x="4487943" y="6039353"/>
                </a:lnTo>
                <a:lnTo>
                  <a:pt x="4361247" y="6088082"/>
                </a:lnTo>
                <a:lnTo>
                  <a:pt x="4244298" y="6117319"/>
                </a:lnTo>
                <a:lnTo>
                  <a:pt x="4117602" y="6156302"/>
                </a:lnTo>
                <a:lnTo>
                  <a:pt x="3883703" y="6195286"/>
                </a:lnTo>
                <a:lnTo>
                  <a:pt x="3649804" y="6214777"/>
                </a:lnTo>
                <a:lnTo>
                  <a:pt x="3415904" y="6224523"/>
                </a:lnTo>
                <a:lnTo>
                  <a:pt x="3182005" y="6214777"/>
                </a:lnTo>
                <a:lnTo>
                  <a:pt x="2952979" y="6195286"/>
                </a:lnTo>
                <a:lnTo>
                  <a:pt x="2719080" y="6166048"/>
                </a:lnTo>
                <a:lnTo>
                  <a:pt x="2222044" y="6117319"/>
                </a:lnTo>
                <a:lnTo>
                  <a:pt x="1988144" y="6107573"/>
                </a:lnTo>
                <a:lnTo>
                  <a:pt x="1802974" y="6117319"/>
                </a:lnTo>
                <a:lnTo>
                  <a:pt x="1725007" y="6127065"/>
                </a:lnTo>
                <a:lnTo>
                  <a:pt x="1656787" y="6146557"/>
                </a:lnTo>
                <a:lnTo>
                  <a:pt x="1598312" y="6166048"/>
                </a:lnTo>
                <a:lnTo>
                  <a:pt x="1549583" y="6185540"/>
                </a:lnTo>
                <a:lnTo>
                  <a:pt x="1510600" y="6214777"/>
                </a:lnTo>
                <a:lnTo>
                  <a:pt x="1471616" y="6244015"/>
                </a:lnTo>
                <a:lnTo>
                  <a:pt x="1442379" y="6273252"/>
                </a:lnTo>
                <a:lnTo>
                  <a:pt x="1422887" y="6302489"/>
                </a:lnTo>
                <a:lnTo>
                  <a:pt x="1413142" y="6341473"/>
                </a:lnTo>
                <a:lnTo>
                  <a:pt x="1403396" y="6370710"/>
                </a:lnTo>
                <a:lnTo>
                  <a:pt x="1403396" y="6448676"/>
                </a:lnTo>
                <a:lnTo>
                  <a:pt x="1413142" y="6516897"/>
                </a:lnTo>
                <a:lnTo>
                  <a:pt x="1432633" y="6594864"/>
                </a:lnTo>
                <a:lnTo>
                  <a:pt x="1471616" y="6663084"/>
                </a:lnTo>
                <a:lnTo>
                  <a:pt x="1500854" y="6731305"/>
                </a:lnTo>
                <a:lnTo>
                  <a:pt x="1569075" y="6819017"/>
                </a:lnTo>
                <a:lnTo>
                  <a:pt x="1598312" y="6858000"/>
                </a:lnTo>
                <a:lnTo>
                  <a:pt x="0" y="6858000"/>
                </a:lnTo>
                <a:close/>
              </a:path>
            </a:pathLst>
          </a:custGeom>
          <a:gradFill>
            <a:gsLst>
              <a:gs pos="100000">
                <a:srgbClr val="D30392">
                  <a:alpha val="86000"/>
                </a:srgbClr>
              </a:gs>
              <a:gs pos="26000">
                <a:srgbClr val="0C0466">
                  <a:alpha val="84000"/>
                </a:srgb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0" name="Freeform 29"/>
          <p:cNvSpPr>
            <a:spLocks/>
          </p:cNvSpPr>
          <p:nvPr/>
        </p:nvSpPr>
        <p:spPr bwMode="auto">
          <a:xfrm flipH="1" flipV="1">
            <a:off x="1893613" y="2792779"/>
            <a:ext cx="10297884" cy="4054973"/>
          </a:xfrm>
          <a:custGeom>
            <a:avLst/>
            <a:gdLst>
              <a:gd name="connsiteX0" fmla="*/ 4436398 w 10297884"/>
              <a:gd name="connsiteY0" fmla="*/ 4054973 h 4054973"/>
              <a:gd name="connsiteX1" fmla="*/ 4266788 w 10297884"/>
              <a:gd name="connsiteY1" fmla="*/ 4054973 h 4054973"/>
              <a:gd name="connsiteX2" fmla="*/ 4075974 w 10297884"/>
              <a:gd name="connsiteY2" fmla="*/ 4040426 h 4054973"/>
              <a:gd name="connsiteX3" fmla="*/ 3651946 w 10297884"/>
              <a:gd name="connsiteY3" fmla="*/ 3996786 h 4054973"/>
              <a:gd name="connsiteX4" fmla="*/ 3159012 w 10297884"/>
              <a:gd name="connsiteY4" fmla="*/ 3894957 h 4054973"/>
              <a:gd name="connsiteX5" fmla="*/ 2597175 w 10297884"/>
              <a:gd name="connsiteY5" fmla="*/ 3764035 h 4054973"/>
              <a:gd name="connsiteX6" fmla="*/ 1961132 w 10297884"/>
              <a:gd name="connsiteY6" fmla="*/ 3574925 h 4054973"/>
              <a:gd name="connsiteX7" fmla="*/ 1229683 w 10297884"/>
              <a:gd name="connsiteY7" fmla="*/ 3342174 h 4054973"/>
              <a:gd name="connsiteX8" fmla="*/ 1102475 w 10297884"/>
              <a:gd name="connsiteY8" fmla="*/ 3298532 h 4054973"/>
              <a:gd name="connsiteX9" fmla="*/ 975266 w 10297884"/>
              <a:gd name="connsiteY9" fmla="*/ 3269439 h 4054973"/>
              <a:gd name="connsiteX10" fmla="*/ 826856 w 10297884"/>
              <a:gd name="connsiteY10" fmla="*/ 3269439 h 4054973"/>
              <a:gd name="connsiteX11" fmla="*/ 678445 w 10297884"/>
              <a:gd name="connsiteY11" fmla="*/ 3298532 h 4054973"/>
              <a:gd name="connsiteX12" fmla="*/ 593640 w 10297884"/>
              <a:gd name="connsiteY12" fmla="*/ 3313079 h 4054973"/>
              <a:gd name="connsiteX13" fmla="*/ 508835 w 10297884"/>
              <a:gd name="connsiteY13" fmla="*/ 3342174 h 4054973"/>
              <a:gd name="connsiteX14" fmla="*/ 434629 w 10297884"/>
              <a:gd name="connsiteY14" fmla="*/ 3385814 h 4054973"/>
              <a:gd name="connsiteX15" fmla="*/ 349824 w 10297884"/>
              <a:gd name="connsiteY15" fmla="*/ 3444003 h 4054973"/>
              <a:gd name="connsiteX16" fmla="*/ 265018 w 10297884"/>
              <a:gd name="connsiteY16" fmla="*/ 3516738 h 4054973"/>
              <a:gd name="connsiteX17" fmla="*/ 169612 w 10297884"/>
              <a:gd name="connsiteY17" fmla="*/ 3589472 h 4054973"/>
              <a:gd name="connsiteX18" fmla="*/ 84805 w 10297884"/>
              <a:gd name="connsiteY18" fmla="*/ 3691300 h 4054973"/>
              <a:gd name="connsiteX19" fmla="*/ 0 w 10297884"/>
              <a:gd name="connsiteY19" fmla="*/ 3807676 h 4054973"/>
              <a:gd name="connsiteX20" fmla="*/ 0 w 10297884"/>
              <a:gd name="connsiteY20" fmla="*/ 0 h 4054973"/>
              <a:gd name="connsiteX21" fmla="*/ 10297884 w 10297884"/>
              <a:gd name="connsiteY21" fmla="*/ 0 h 4054973"/>
              <a:gd name="connsiteX22" fmla="*/ 10297884 w 10297884"/>
              <a:gd name="connsiteY22" fmla="*/ 235373 h 4054973"/>
              <a:gd name="connsiteX23" fmla="*/ 10049476 w 10297884"/>
              <a:gd name="connsiteY23" fmla="*/ 192762 h 4054973"/>
              <a:gd name="connsiteX24" fmla="*/ 9800360 w 10297884"/>
              <a:gd name="connsiteY24" fmla="*/ 163669 h 4054973"/>
              <a:gd name="connsiteX25" fmla="*/ 9545943 w 10297884"/>
              <a:gd name="connsiteY25" fmla="*/ 149122 h 4054973"/>
              <a:gd name="connsiteX26" fmla="*/ 9291525 w 10297884"/>
              <a:gd name="connsiteY26" fmla="*/ 163669 h 4054973"/>
              <a:gd name="connsiteX27" fmla="*/ 9037108 w 10297884"/>
              <a:gd name="connsiteY27" fmla="*/ 192762 h 4054973"/>
              <a:gd name="connsiteX28" fmla="*/ 8782691 w 10297884"/>
              <a:gd name="connsiteY28" fmla="*/ 250951 h 4054973"/>
              <a:gd name="connsiteX29" fmla="*/ 8644882 w 10297884"/>
              <a:gd name="connsiteY29" fmla="*/ 309138 h 4054973"/>
              <a:gd name="connsiteX30" fmla="*/ 8517674 w 10297884"/>
              <a:gd name="connsiteY30" fmla="*/ 352778 h 4054973"/>
              <a:gd name="connsiteX31" fmla="*/ 8379864 w 10297884"/>
              <a:gd name="connsiteY31" fmla="*/ 425513 h 4054973"/>
              <a:gd name="connsiteX32" fmla="*/ 8242055 w 10297884"/>
              <a:gd name="connsiteY32" fmla="*/ 498248 h 4054973"/>
              <a:gd name="connsiteX33" fmla="*/ 8104245 w 10297884"/>
              <a:gd name="connsiteY33" fmla="*/ 585529 h 4054973"/>
              <a:gd name="connsiteX34" fmla="*/ 7966437 w 10297884"/>
              <a:gd name="connsiteY34" fmla="*/ 687359 h 4054973"/>
              <a:gd name="connsiteX35" fmla="*/ 7818027 w 10297884"/>
              <a:gd name="connsiteY35" fmla="*/ 803733 h 4054973"/>
              <a:gd name="connsiteX36" fmla="*/ 7669616 w 10297884"/>
              <a:gd name="connsiteY36" fmla="*/ 934655 h 4054973"/>
              <a:gd name="connsiteX37" fmla="*/ 7521206 w 10297884"/>
              <a:gd name="connsiteY37" fmla="*/ 1080125 h 4054973"/>
              <a:gd name="connsiteX38" fmla="*/ 7362196 w 10297884"/>
              <a:gd name="connsiteY38" fmla="*/ 1240141 h 4054973"/>
              <a:gd name="connsiteX39" fmla="*/ 7213786 w 10297884"/>
              <a:gd name="connsiteY39" fmla="*/ 1414705 h 4054973"/>
              <a:gd name="connsiteX40" fmla="*/ 7044174 w 10297884"/>
              <a:gd name="connsiteY40" fmla="*/ 1618362 h 4054973"/>
              <a:gd name="connsiteX41" fmla="*/ 6885164 w 10297884"/>
              <a:gd name="connsiteY41" fmla="*/ 1822018 h 4054973"/>
              <a:gd name="connsiteX42" fmla="*/ 6704951 w 10297884"/>
              <a:gd name="connsiteY42" fmla="*/ 2054770 h 4054973"/>
              <a:gd name="connsiteX43" fmla="*/ 6355128 w 10297884"/>
              <a:gd name="connsiteY43" fmla="*/ 2585733 h 4054973"/>
              <a:gd name="connsiteX44" fmla="*/ 6068909 w 10297884"/>
              <a:gd name="connsiteY44" fmla="*/ 3036688 h 4054973"/>
              <a:gd name="connsiteX45" fmla="*/ 5920499 w 10297884"/>
              <a:gd name="connsiteY45" fmla="*/ 3240345 h 4054973"/>
              <a:gd name="connsiteX46" fmla="*/ 5782689 w 10297884"/>
              <a:gd name="connsiteY46" fmla="*/ 3429456 h 4054973"/>
              <a:gd name="connsiteX47" fmla="*/ 5623678 w 10297884"/>
              <a:gd name="connsiteY47" fmla="*/ 3604018 h 4054973"/>
              <a:gd name="connsiteX48" fmla="*/ 5538873 w 10297884"/>
              <a:gd name="connsiteY48" fmla="*/ 3676753 h 4054973"/>
              <a:gd name="connsiteX49" fmla="*/ 5454068 w 10297884"/>
              <a:gd name="connsiteY49" fmla="*/ 3749487 h 4054973"/>
              <a:gd name="connsiteX50" fmla="*/ 5358661 w 10297884"/>
              <a:gd name="connsiteY50" fmla="*/ 3807676 h 4054973"/>
              <a:gd name="connsiteX51" fmla="*/ 5252653 w 10297884"/>
              <a:gd name="connsiteY51" fmla="*/ 3865864 h 4054973"/>
              <a:gd name="connsiteX52" fmla="*/ 5146646 w 10297884"/>
              <a:gd name="connsiteY52" fmla="*/ 3924051 h 4054973"/>
              <a:gd name="connsiteX53" fmla="*/ 5019438 w 10297884"/>
              <a:gd name="connsiteY53" fmla="*/ 3967691 h 4054973"/>
              <a:gd name="connsiteX54" fmla="*/ 4892229 w 10297884"/>
              <a:gd name="connsiteY54" fmla="*/ 3996786 h 4054973"/>
              <a:gd name="connsiteX55" fmla="*/ 4754421 w 10297884"/>
              <a:gd name="connsiteY55" fmla="*/ 4025880 h 4054973"/>
              <a:gd name="connsiteX56" fmla="*/ 4606010 w 10297884"/>
              <a:gd name="connsiteY56" fmla="*/ 4040426 h 4054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0297884" h="4054973">
                <a:moveTo>
                  <a:pt x="4436398" y="4054973"/>
                </a:moveTo>
                <a:lnTo>
                  <a:pt x="4266788" y="4054973"/>
                </a:lnTo>
                <a:lnTo>
                  <a:pt x="4075974" y="4040426"/>
                </a:lnTo>
                <a:lnTo>
                  <a:pt x="3651946" y="3996786"/>
                </a:lnTo>
                <a:lnTo>
                  <a:pt x="3159012" y="3894957"/>
                </a:lnTo>
                <a:lnTo>
                  <a:pt x="2597175" y="3764035"/>
                </a:lnTo>
                <a:lnTo>
                  <a:pt x="1961132" y="3574925"/>
                </a:lnTo>
                <a:lnTo>
                  <a:pt x="1229683" y="3342174"/>
                </a:lnTo>
                <a:lnTo>
                  <a:pt x="1102475" y="3298532"/>
                </a:lnTo>
                <a:lnTo>
                  <a:pt x="975266" y="3269439"/>
                </a:lnTo>
                <a:lnTo>
                  <a:pt x="826856" y="3269439"/>
                </a:lnTo>
                <a:lnTo>
                  <a:pt x="678445" y="3298532"/>
                </a:lnTo>
                <a:lnTo>
                  <a:pt x="593640" y="3313079"/>
                </a:lnTo>
                <a:lnTo>
                  <a:pt x="508835" y="3342174"/>
                </a:lnTo>
                <a:lnTo>
                  <a:pt x="434629" y="3385814"/>
                </a:lnTo>
                <a:lnTo>
                  <a:pt x="349824" y="3444003"/>
                </a:lnTo>
                <a:lnTo>
                  <a:pt x="265018" y="3516738"/>
                </a:lnTo>
                <a:lnTo>
                  <a:pt x="169612" y="3589472"/>
                </a:lnTo>
                <a:lnTo>
                  <a:pt x="84805" y="3691300"/>
                </a:lnTo>
                <a:lnTo>
                  <a:pt x="0" y="3807676"/>
                </a:lnTo>
                <a:lnTo>
                  <a:pt x="0" y="0"/>
                </a:lnTo>
                <a:lnTo>
                  <a:pt x="10297884" y="0"/>
                </a:lnTo>
                <a:lnTo>
                  <a:pt x="10297884" y="235373"/>
                </a:lnTo>
                <a:lnTo>
                  <a:pt x="10049476" y="192762"/>
                </a:lnTo>
                <a:lnTo>
                  <a:pt x="9800360" y="163669"/>
                </a:lnTo>
                <a:lnTo>
                  <a:pt x="9545943" y="149122"/>
                </a:lnTo>
                <a:lnTo>
                  <a:pt x="9291525" y="163669"/>
                </a:lnTo>
                <a:lnTo>
                  <a:pt x="9037108" y="192762"/>
                </a:lnTo>
                <a:lnTo>
                  <a:pt x="8782691" y="250951"/>
                </a:lnTo>
                <a:lnTo>
                  <a:pt x="8644882" y="309138"/>
                </a:lnTo>
                <a:lnTo>
                  <a:pt x="8517674" y="352778"/>
                </a:lnTo>
                <a:lnTo>
                  <a:pt x="8379864" y="425513"/>
                </a:lnTo>
                <a:lnTo>
                  <a:pt x="8242055" y="498248"/>
                </a:lnTo>
                <a:lnTo>
                  <a:pt x="8104245" y="585529"/>
                </a:lnTo>
                <a:lnTo>
                  <a:pt x="7966437" y="687359"/>
                </a:lnTo>
                <a:lnTo>
                  <a:pt x="7818027" y="803733"/>
                </a:lnTo>
                <a:lnTo>
                  <a:pt x="7669616" y="934655"/>
                </a:lnTo>
                <a:lnTo>
                  <a:pt x="7521206" y="1080125"/>
                </a:lnTo>
                <a:lnTo>
                  <a:pt x="7362196" y="1240141"/>
                </a:lnTo>
                <a:lnTo>
                  <a:pt x="7213786" y="1414705"/>
                </a:lnTo>
                <a:lnTo>
                  <a:pt x="7044174" y="1618362"/>
                </a:lnTo>
                <a:lnTo>
                  <a:pt x="6885164" y="1822018"/>
                </a:lnTo>
                <a:lnTo>
                  <a:pt x="6704951" y="2054770"/>
                </a:lnTo>
                <a:lnTo>
                  <a:pt x="6355128" y="2585733"/>
                </a:lnTo>
                <a:lnTo>
                  <a:pt x="6068909" y="3036688"/>
                </a:lnTo>
                <a:lnTo>
                  <a:pt x="5920499" y="3240345"/>
                </a:lnTo>
                <a:lnTo>
                  <a:pt x="5782689" y="3429456"/>
                </a:lnTo>
                <a:lnTo>
                  <a:pt x="5623678" y="3604018"/>
                </a:lnTo>
                <a:lnTo>
                  <a:pt x="5538873" y="3676753"/>
                </a:lnTo>
                <a:lnTo>
                  <a:pt x="5454068" y="3749487"/>
                </a:lnTo>
                <a:lnTo>
                  <a:pt x="5358661" y="3807676"/>
                </a:lnTo>
                <a:lnTo>
                  <a:pt x="5252653" y="3865864"/>
                </a:lnTo>
                <a:lnTo>
                  <a:pt x="5146646" y="3924051"/>
                </a:lnTo>
                <a:lnTo>
                  <a:pt x="5019438" y="3967691"/>
                </a:lnTo>
                <a:lnTo>
                  <a:pt x="4892229" y="3996786"/>
                </a:lnTo>
                <a:lnTo>
                  <a:pt x="4754421" y="4025880"/>
                </a:lnTo>
                <a:lnTo>
                  <a:pt x="4606010" y="4040426"/>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9" name="Oval 8"/>
          <p:cNvSpPr/>
          <p:nvPr/>
        </p:nvSpPr>
        <p:spPr>
          <a:xfrm>
            <a:off x="7144177" y="4621587"/>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7" name="Freeform 36"/>
          <p:cNvSpPr/>
          <p:nvPr/>
        </p:nvSpPr>
        <p:spPr>
          <a:xfrm>
            <a:off x="0" y="4621587"/>
            <a:ext cx="742444" cy="2263431"/>
          </a:xfrm>
          <a:custGeom>
            <a:avLst/>
            <a:gdLst>
              <a:gd name="connsiteX0" fmla="*/ 0 w 742444"/>
              <a:gd name="connsiteY0" fmla="*/ 0 h 2263431"/>
              <a:gd name="connsiteX1" fmla="*/ 197800 w 742444"/>
              <a:gd name="connsiteY1" fmla="*/ 107362 h 2263431"/>
              <a:gd name="connsiteX2" fmla="*/ 742444 w 742444"/>
              <a:gd name="connsiteY2" fmla="*/ 1131715 h 2263431"/>
              <a:gd name="connsiteX3" fmla="*/ 197800 w 742444"/>
              <a:gd name="connsiteY3" fmla="*/ 2156069 h 2263431"/>
              <a:gd name="connsiteX4" fmla="*/ 0 w 742444"/>
              <a:gd name="connsiteY4" fmla="*/ 2263431 h 2263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2444" h="2263431">
                <a:moveTo>
                  <a:pt x="0" y="0"/>
                </a:moveTo>
                <a:lnTo>
                  <a:pt x="197800" y="107362"/>
                </a:lnTo>
                <a:cubicBezTo>
                  <a:pt x="526399" y="329359"/>
                  <a:pt x="742444" y="705307"/>
                  <a:pt x="742444" y="1131715"/>
                </a:cubicBezTo>
                <a:cubicBezTo>
                  <a:pt x="742444" y="1558123"/>
                  <a:pt x="526399" y="1934071"/>
                  <a:pt x="197800" y="2156069"/>
                </a:cubicBezTo>
                <a:lnTo>
                  <a:pt x="0" y="2263431"/>
                </a:ln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42" name="Oval 41"/>
          <p:cNvSpPr/>
          <p:nvPr/>
        </p:nvSpPr>
        <p:spPr>
          <a:xfrm>
            <a:off x="11008379" y="1608533"/>
            <a:ext cx="404586" cy="404586"/>
          </a:xfrm>
          <a:prstGeom prst="ellipse">
            <a:avLst/>
          </a:pr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5" name="Freeform 34"/>
          <p:cNvSpPr/>
          <p:nvPr/>
        </p:nvSpPr>
        <p:spPr>
          <a:xfrm>
            <a:off x="11047445" y="5634772"/>
            <a:ext cx="1144555" cy="1221563"/>
          </a:xfrm>
          <a:custGeom>
            <a:avLst/>
            <a:gdLst>
              <a:gd name="connsiteX0" fmla="*/ 951280 w 1144555"/>
              <a:gd name="connsiteY0" fmla="*/ 0 h 1221563"/>
              <a:gd name="connsiteX1" fmla="*/ 1142996 w 1144555"/>
              <a:gd name="connsiteY1" fmla="*/ 19327 h 1221563"/>
              <a:gd name="connsiteX2" fmla="*/ 1144555 w 1144555"/>
              <a:gd name="connsiteY2" fmla="*/ 19728 h 1221563"/>
              <a:gd name="connsiteX3" fmla="*/ 1144555 w 1144555"/>
              <a:gd name="connsiteY3" fmla="*/ 1221563 h 1221563"/>
              <a:gd name="connsiteX4" fmla="*/ 43715 w 1144555"/>
              <a:gd name="connsiteY4" fmla="*/ 1221563 h 1221563"/>
              <a:gd name="connsiteX5" fmla="*/ 19327 w 1144555"/>
              <a:gd name="connsiteY5" fmla="*/ 1142996 h 1221563"/>
              <a:gd name="connsiteX6" fmla="*/ 0 w 1144555"/>
              <a:gd name="connsiteY6" fmla="*/ 951280 h 1221563"/>
              <a:gd name="connsiteX7" fmla="*/ 951280 w 1144555"/>
              <a:gd name="connsiteY7" fmla="*/ 0 h 1221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4555" h="1221563">
                <a:moveTo>
                  <a:pt x="951280" y="0"/>
                </a:moveTo>
                <a:cubicBezTo>
                  <a:pt x="1016952" y="0"/>
                  <a:pt x="1081070" y="6655"/>
                  <a:pt x="1142996" y="19327"/>
                </a:cubicBezTo>
                <a:lnTo>
                  <a:pt x="1144555" y="19728"/>
                </a:lnTo>
                <a:lnTo>
                  <a:pt x="1144555" y="1221563"/>
                </a:lnTo>
                <a:lnTo>
                  <a:pt x="43715" y="1221563"/>
                </a:lnTo>
                <a:lnTo>
                  <a:pt x="19327" y="1142996"/>
                </a:lnTo>
                <a:cubicBezTo>
                  <a:pt x="6655" y="1081070"/>
                  <a:pt x="0" y="1016952"/>
                  <a:pt x="0" y="951280"/>
                </a:cubicBezTo>
                <a:cubicBezTo>
                  <a:pt x="0" y="425903"/>
                  <a:pt x="425903" y="0"/>
                  <a:pt x="951280" y="0"/>
                </a:cubicBezTo>
                <a:close/>
              </a:path>
            </a:pathLst>
          </a:custGeom>
          <a:gradFill>
            <a:gsLst>
              <a:gs pos="0">
                <a:srgbClr val="D30392">
                  <a:alpha val="86000"/>
                </a:srgbClr>
              </a:gs>
              <a:gs pos="81000">
                <a:srgbClr val="0C0466">
                  <a:alpha val="84000"/>
                </a:srgbClr>
              </a:gs>
            </a:gsLst>
            <a:lin ang="1800000" scaled="0"/>
          </a:gradFill>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nvGrpSpPr>
          <p:cNvPr id="2" name="Group 27"/>
          <p:cNvGrpSpPr/>
          <p:nvPr/>
        </p:nvGrpSpPr>
        <p:grpSpPr>
          <a:xfrm>
            <a:off x="9579430" y="4104563"/>
            <a:ext cx="2624767" cy="2751770"/>
            <a:chOff x="9579430" y="4279454"/>
            <a:chExt cx="2624767" cy="2751770"/>
          </a:xfrm>
        </p:grpSpPr>
        <p:sp>
          <p:nvSpPr>
            <p:cNvPr id="29" name="Freeform 28"/>
            <p:cNvSpPr/>
            <p:nvPr/>
          </p:nvSpPr>
          <p:spPr>
            <a:xfrm rot="10800000" flipV="1">
              <a:off x="10044925" y="4555586"/>
              <a:ext cx="2146572" cy="2475638"/>
            </a:xfrm>
            <a:custGeom>
              <a:avLst/>
              <a:gdLst>
                <a:gd name="connsiteX0" fmla="*/ 0 w 2146572"/>
                <a:gd name="connsiteY0" fmla="*/ 0 h 2475638"/>
                <a:gd name="connsiteX1" fmla="*/ 0 w 2146572"/>
                <a:gd name="connsiteY1" fmla="*/ 2475638 h 2475638"/>
                <a:gd name="connsiteX2" fmla="*/ 2146572 w 2146572"/>
                <a:gd name="connsiteY2" fmla="*/ 2475638 h 2475638"/>
                <a:gd name="connsiteX3" fmla="*/ 2065467 w 2146572"/>
                <a:gd name="connsiteY3" fmla="*/ 2318816 h 2475638"/>
                <a:gd name="connsiteX4" fmla="*/ 1334131 w 2146572"/>
                <a:gd name="connsiteY4" fmla="*/ 1074773 h 2475638"/>
                <a:gd name="connsiteX5" fmla="*/ 300895 w 2146572"/>
                <a:gd name="connsiteY5" fmla="*/ 174921 h 247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6572" h="2475638">
                  <a:moveTo>
                    <a:pt x="0" y="0"/>
                  </a:moveTo>
                  <a:lnTo>
                    <a:pt x="0" y="2475638"/>
                  </a:lnTo>
                  <a:lnTo>
                    <a:pt x="2146572" y="2475638"/>
                  </a:lnTo>
                  <a:lnTo>
                    <a:pt x="2065467" y="2318816"/>
                  </a:lnTo>
                  <a:cubicBezTo>
                    <a:pt x="1811184" y="1840741"/>
                    <a:pt x="1541551" y="1396847"/>
                    <a:pt x="1334131" y="1074773"/>
                  </a:cubicBezTo>
                  <a:cubicBezTo>
                    <a:pt x="1085227" y="688285"/>
                    <a:pt x="701240" y="415773"/>
                    <a:pt x="300895" y="174921"/>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1" name="Freeform 30"/>
            <p:cNvSpPr/>
            <p:nvPr/>
          </p:nvSpPr>
          <p:spPr>
            <a:xfrm rot="10800000" flipV="1">
              <a:off x="10277672" y="4690890"/>
              <a:ext cx="1913825" cy="2340334"/>
            </a:xfrm>
            <a:custGeom>
              <a:avLst/>
              <a:gdLst>
                <a:gd name="connsiteX0" fmla="*/ 0 w 1913825"/>
                <a:gd name="connsiteY0" fmla="*/ 0 h 2340334"/>
                <a:gd name="connsiteX1" fmla="*/ 0 w 1913825"/>
                <a:gd name="connsiteY1" fmla="*/ 2340334 h 2340334"/>
                <a:gd name="connsiteX2" fmla="*/ 1913825 w 1913825"/>
                <a:gd name="connsiteY2" fmla="*/ 2340334 h 2340334"/>
                <a:gd name="connsiteX3" fmla="*/ 1832720 w 1913825"/>
                <a:gd name="connsiteY3" fmla="*/ 2183512 h 2340334"/>
                <a:gd name="connsiteX4" fmla="*/ 1101384 w 1913825"/>
                <a:gd name="connsiteY4" fmla="*/ 939469 h 2340334"/>
                <a:gd name="connsiteX5" fmla="*/ 68148 w 1913825"/>
                <a:gd name="connsiteY5" fmla="*/ 39617 h 234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13825" h="2340334">
                  <a:moveTo>
                    <a:pt x="0" y="0"/>
                  </a:moveTo>
                  <a:lnTo>
                    <a:pt x="0" y="2340334"/>
                  </a:lnTo>
                  <a:lnTo>
                    <a:pt x="1913825" y="2340334"/>
                  </a:lnTo>
                  <a:lnTo>
                    <a:pt x="1832720" y="2183512"/>
                  </a:lnTo>
                  <a:cubicBezTo>
                    <a:pt x="1578437" y="1705437"/>
                    <a:pt x="1308805" y="1261543"/>
                    <a:pt x="1101384" y="939469"/>
                  </a:cubicBezTo>
                  <a:cubicBezTo>
                    <a:pt x="852480" y="552981"/>
                    <a:pt x="468493" y="280469"/>
                    <a:pt x="68148" y="39617"/>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2" name="Freeform 31"/>
            <p:cNvSpPr/>
            <p:nvPr/>
          </p:nvSpPr>
          <p:spPr>
            <a:xfrm rot="10800000" flipV="1">
              <a:off x="9579430" y="4279454"/>
              <a:ext cx="2612067" cy="2751770"/>
            </a:xfrm>
            <a:custGeom>
              <a:avLst/>
              <a:gdLst>
                <a:gd name="connsiteX0" fmla="*/ 0 w 2612067"/>
                <a:gd name="connsiteY0" fmla="*/ 0 h 2751770"/>
                <a:gd name="connsiteX1" fmla="*/ 0 w 2612067"/>
                <a:gd name="connsiteY1" fmla="*/ 2751770 h 2751770"/>
                <a:gd name="connsiteX2" fmla="*/ 2612067 w 2612067"/>
                <a:gd name="connsiteY2" fmla="*/ 2751770 h 2751770"/>
                <a:gd name="connsiteX3" fmla="*/ 2530962 w 2612067"/>
                <a:gd name="connsiteY3" fmla="*/ 2594948 h 2751770"/>
                <a:gd name="connsiteX4" fmla="*/ 1799626 w 2612067"/>
                <a:gd name="connsiteY4" fmla="*/ 1350905 h 2751770"/>
                <a:gd name="connsiteX5" fmla="*/ 168445 w 2612067"/>
                <a:gd name="connsiteY5" fmla="*/ 103230 h 2751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2067" h="2751770">
                  <a:moveTo>
                    <a:pt x="0" y="0"/>
                  </a:moveTo>
                  <a:lnTo>
                    <a:pt x="0" y="2751770"/>
                  </a:lnTo>
                  <a:lnTo>
                    <a:pt x="2612067" y="2751770"/>
                  </a:lnTo>
                  <a:lnTo>
                    <a:pt x="2530962" y="2594948"/>
                  </a:lnTo>
                  <a:cubicBezTo>
                    <a:pt x="2276679" y="2116873"/>
                    <a:pt x="2007047" y="1672979"/>
                    <a:pt x="1799626" y="1350905"/>
                  </a:cubicBezTo>
                  <a:cubicBezTo>
                    <a:pt x="1426270" y="771172"/>
                    <a:pt x="748977" y="447887"/>
                    <a:pt x="168445" y="10323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33" name="Freeform 32"/>
            <p:cNvSpPr/>
            <p:nvPr/>
          </p:nvSpPr>
          <p:spPr>
            <a:xfrm rot="10800000" flipV="1">
              <a:off x="9812177" y="4412739"/>
              <a:ext cx="2392020" cy="2618485"/>
            </a:xfrm>
            <a:custGeom>
              <a:avLst/>
              <a:gdLst>
                <a:gd name="connsiteX0" fmla="*/ 0 w 2392020"/>
                <a:gd name="connsiteY0" fmla="*/ 0 h 2618485"/>
                <a:gd name="connsiteX1" fmla="*/ 0 w 2392020"/>
                <a:gd name="connsiteY1" fmla="*/ 2618485 h 2618485"/>
                <a:gd name="connsiteX2" fmla="*/ 2392020 w 2392020"/>
                <a:gd name="connsiteY2" fmla="*/ 2618485 h 2618485"/>
                <a:gd name="connsiteX3" fmla="*/ 2310915 w 2392020"/>
                <a:gd name="connsiteY3" fmla="*/ 2461663 h 2618485"/>
                <a:gd name="connsiteX4" fmla="*/ 1579579 w 2392020"/>
                <a:gd name="connsiteY4" fmla="*/ 1217620 h 2618485"/>
                <a:gd name="connsiteX5" fmla="*/ 144943 w 2392020"/>
                <a:gd name="connsiteY5" fmla="*/ 84420 h 2618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2020" h="2618485">
                  <a:moveTo>
                    <a:pt x="0" y="0"/>
                  </a:moveTo>
                  <a:lnTo>
                    <a:pt x="0" y="2618485"/>
                  </a:lnTo>
                  <a:lnTo>
                    <a:pt x="2392020" y="2618485"/>
                  </a:lnTo>
                  <a:lnTo>
                    <a:pt x="2310915" y="2461663"/>
                  </a:lnTo>
                  <a:cubicBezTo>
                    <a:pt x="2056632" y="1983588"/>
                    <a:pt x="1786999" y="1539694"/>
                    <a:pt x="1579579" y="1217620"/>
                  </a:cubicBezTo>
                  <a:cubicBezTo>
                    <a:pt x="1247707" y="702302"/>
                    <a:pt x="675687" y="389609"/>
                    <a:pt x="144943" y="84420"/>
                  </a:cubicBezTo>
                  <a:close/>
                </a:path>
              </a:pathLst>
            </a:custGeom>
            <a:noFill/>
            <a:ln w="6350">
              <a:solidFill>
                <a:schemeClr val="bg1">
                  <a:lumMod val="75000"/>
                  <a:alpha val="40000"/>
                </a:schemeClr>
              </a:solid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grpSp>
      <p:sp>
        <p:nvSpPr>
          <p:cNvPr id="19" name="Content Placeholder 4"/>
          <p:cNvSpPr txBox="1">
            <a:spLocks/>
          </p:cNvSpPr>
          <p:nvPr/>
        </p:nvSpPr>
        <p:spPr>
          <a:xfrm>
            <a:off x="579120" y="318434"/>
            <a:ext cx="8358246" cy="555326"/>
          </a:xfrm>
          <a:prstGeom prst="rect">
            <a:avLst/>
          </a:prstGeom>
        </p:spPr>
        <p:txBody>
          <a:bodyPr vert="horz" lIns="91440" tIns="45720" rIns="91440" bIns="45720" rtlCol="0">
            <a:noAutofit/>
          </a:bodyPr>
          <a:lstStyle/>
          <a:p>
            <a:pPr lvl="0">
              <a:spcBef>
                <a:spcPct val="20000"/>
              </a:spcBef>
              <a:defRPr/>
            </a:pPr>
            <a:r>
              <a:rPr lang="en-IN" sz="3200" u="sng" dirty="0">
                <a:solidFill>
                  <a:schemeClr val="bg1"/>
                </a:solidFill>
                <a:latin typeface="Gabriela" pitchFamily="2" charset="0"/>
              </a:rPr>
              <a:t>Basic Website functionality</a:t>
            </a:r>
            <a:endParaRPr kumimoji="0" lang="en-US" sz="3200" b="0" i="0" u="none" strike="noStrike" kern="1200" cap="none" spc="0" normalizeH="0" noProof="0" dirty="0">
              <a:ln>
                <a:noFill/>
              </a:ln>
              <a:solidFill>
                <a:schemeClr val="bg1"/>
              </a:solidFill>
              <a:effectLst/>
              <a:uLnTx/>
              <a:uFillTx/>
              <a:latin typeface="Gabriela" pitchFamily="2" charset="0"/>
            </a:endParaRPr>
          </a:p>
        </p:txBody>
      </p:sp>
      <p:sp>
        <p:nvSpPr>
          <p:cNvPr id="20" name="Title 1"/>
          <p:cNvSpPr txBox="1">
            <a:spLocks/>
          </p:cNvSpPr>
          <p:nvPr/>
        </p:nvSpPr>
        <p:spPr>
          <a:xfrm>
            <a:off x="-1404610" y="955769"/>
            <a:ext cx="6908800" cy="736616"/>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 </a:t>
            </a:r>
            <a:r>
              <a:rPr lang="en-IN" sz="3200" dirty="0">
                <a:solidFill>
                  <a:schemeClr val="bg1"/>
                </a:solidFill>
                <a:latin typeface="Gabriela" pitchFamily="2" charset="0"/>
                <a:ea typeface="+mj-ea"/>
                <a:cs typeface="+mj-cs"/>
              </a:rPr>
              <a:t>Admin Panel</a:t>
            </a:r>
            <a:r>
              <a:rPr kumimoji="0" lang="en-IN" sz="3200" b="0" i="0" u="none" strike="noStrike" kern="1200" cap="none" spc="0" normalizeH="0" noProof="0" dirty="0">
                <a:ln>
                  <a:noFill/>
                </a:ln>
                <a:solidFill>
                  <a:schemeClr val="bg1"/>
                </a:solidFill>
                <a:effectLst/>
                <a:uLnTx/>
                <a:uFillTx/>
                <a:latin typeface="Gabriela" pitchFamily="2" charset="0"/>
                <a:ea typeface="+mj-ea"/>
                <a:cs typeface="+mj-cs"/>
              </a:rPr>
              <a:t>:</a:t>
            </a:r>
            <a:endParaRPr kumimoji="0" lang="en-US" sz="3200" b="0" i="0" u="none" strike="noStrike" kern="1200" cap="none" spc="0" normalizeH="0" baseline="0" noProof="0" dirty="0">
              <a:ln>
                <a:noFill/>
              </a:ln>
              <a:solidFill>
                <a:schemeClr val="bg1"/>
              </a:solidFill>
              <a:effectLst/>
              <a:uLnTx/>
              <a:uFillTx/>
              <a:latin typeface="Gabriela" pitchFamily="2" charset="0"/>
              <a:ea typeface="+mj-ea"/>
              <a:cs typeface="+mj-cs"/>
            </a:endParaRPr>
          </a:p>
        </p:txBody>
      </p:sp>
      <p:pic>
        <p:nvPicPr>
          <p:cNvPr id="4" name="Picture 3">
            <a:extLst>
              <a:ext uri="{FF2B5EF4-FFF2-40B4-BE49-F238E27FC236}">
                <a16:creationId xmlns:a16="http://schemas.microsoft.com/office/drawing/2014/main" id="{E38C4E07-CD58-499E-9FCC-C15C39DE5916}"/>
              </a:ext>
            </a:extLst>
          </p:cNvPr>
          <p:cNvPicPr>
            <a:picLocks noChangeAspect="1"/>
          </p:cNvPicPr>
          <p:nvPr/>
        </p:nvPicPr>
        <p:blipFill rotWithShape="1">
          <a:blip r:embed="rId5">
            <a:extLst>
              <a:ext uri="{28A0092B-C50C-407E-A947-70E740481C1C}">
                <a14:useLocalDpi xmlns:a14="http://schemas.microsoft.com/office/drawing/2010/main" val="0"/>
              </a:ext>
            </a:extLst>
          </a:blip>
          <a:srcRect t="11292" b="4643"/>
          <a:stretch/>
        </p:blipFill>
        <p:spPr>
          <a:xfrm>
            <a:off x="1881416" y="1663487"/>
            <a:ext cx="9212433" cy="4356204"/>
          </a:xfrm>
          <a:prstGeom prst="rect">
            <a:avLst/>
          </a:prstGeom>
        </p:spPr>
      </p:pic>
    </p:spTree>
    <p:extLst>
      <p:ext uri="{BB962C8B-B14F-4D97-AF65-F5344CB8AC3E}">
        <p14:creationId xmlns:p14="http://schemas.microsoft.com/office/powerpoint/2010/main" val="3327758883"/>
      </p:ext>
    </p:extLst>
  </p:cSld>
  <p:clrMapOvr>
    <a:masterClrMapping/>
  </p:clrMapOvr>
  <p:transition>
    <p:checke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1587</TotalTime>
  <Words>560</Words>
  <Application>Microsoft Office PowerPoint</Application>
  <PresentationFormat>Widescreen</PresentationFormat>
  <Paragraphs>95</Paragraphs>
  <Slides>17</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Calibri Light</vt:lpstr>
      <vt:lpstr>Franklin Gothic Demi</vt:lpstr>
      <vt:lpstr>Gabriela</vt:lpstr>
      <vt:lpstr>Georgia</vt:lpstr>
      <vt:lpstr>Times New Roman</vt:lpstr>
      <vt:lpstr>Office Theme</vt:lpstr>
      <vt:lpstr>PowerPoint Presentation</vt:lpstr>
      <vt:lpstr>PowerPoint Presentation</vt:lpstr>
      <vt:lpstr>PowerPoint Presentation</vt:lpstr>
      <vt:lpstr>PowerPoint Presentation</vt:lpstr>
      <vt:lpstr>Technologies used in this Project:</vt:lpstr>
      <vt:lpstr>Basic Website functionality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SHANI KUMAR GUPTA</cp:lastModifiedBy>
  <cp:revision>163</cp:revision>
  <dcterms:created xsi:type="dcterms:W3CDTF">2019-06-28T10:05:41Z</dcterms:created>
  <dcterms:modified xsi:type="dcterms:W3CDTF">2019-11-26T12:44:06Z</dcterms:modified>
</cp:coreProperties>
</file>

<file path=docProps/thumbnail.jpeg>
</file>